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2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See Google Form Link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Fill Out Form if Giving Each Group Member a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7DBE0-E386-4154-921D-1A2CA87EE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445" y="1524000"/>
            <a:ext cx="2840943" cy="3352800"/>
          </a:xfrm>
          <a:prstGeom prst="rect">
            <a:avLst/>
          </a:prstGeom>
          <a:ln w="381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Eye Contact/Body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 Quality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on Sakai 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Predictive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Multiple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 on Predictive Accuracy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505</Words>
  <Application>Microsoft Office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4 Final Paper</vt:lpstr>
      <vt:lpstr>Part 4 Final Paper</vt:lpstr>
      <vt:lpstr>Part 4 Final Paper</vt:lpstr>
      <vt:lpstr>Part 4 Final Paper</vt:lpstr>
      <vt:lpstr>Part 4 Final Paper</vt:lpstr>
      <vt:lpstr>Part 3 Final Paper</vt:lpstr>
      <vt:lpstr>Part 3 Final Paper</vt:lpstr>
      <vt:lpstr>Part 4 Final Presentation</vt:lpstr>
      <vt:lpstr>Part 4 Final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227</cp:revision>
  <dcterms:created xsi:type="dcterms:W3CDTF">2018-08-19T01:44:24Z</dcterms:created>
  <dcterms:modified xsi:type="dcterms:W3CDTF">2020-02-24T03:32:09Z</dcterms:modified>
</cp:coreProperties>
</file>