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2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Score You Give Yourself Doesn’t Matter in 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on the Day of Final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Template on Website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93635-5253-4529-8D5F-CA3E53E7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83846"/>
              </p:ext>
            </p:extLst>
          </p:nvPr>
        </p:nvGraphicFramePr>
        <p:xfrm>
          <a:off x="4050391" y="3581400"/>
          <a:ext cx="4665542" cy="17526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272337">
                  <a:extLst>
                    <a:ext uri="{9D8B030D-6E8A-4147-A177-3AD203B41FA5}">
                      <a16:colId xmlns:a16="http://schemas.microsoft.com/office/drawing/2014/main" val="801357358"/>
                    </a:ext>
                  </a:extLst>
                </a:gridCol>
                <a:gridCol w="2393205">
                  <a:extLst>
                    <a:ext uri="{9D8B030D-6E8A-4147-A177-3AD203B41FA5}">
                      <a16:colId xmlns:a16="http://schemas.microsoft.com/office/drawing/2014/main" val="359480230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Name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effectLst/>
                        </a:rPr>
                        <a:t>Score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505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James, Lebron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10743016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Smith, J.R.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8837994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Lue, Tyronn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ctr"/>
                </a:tc>
                <a:extLst>
                  <a:ext uri="{0D108BD9-81ED-4DB2-BD59-A6C34878D82A}">
                    <a16:rowId xmlns:a16="http://schemas.microsoft.com/office/drawing/2014/main" val="30082094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Love, Kevin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7" marR="12087" marT="120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087" marR="12087" marT="12087" marB="0" anchor="b"/>
                </a:tc>
                <a:extLst>
                  <a:ext uri="{0D108BD9-81ED-4DB2-BD59-A6C34878D82A}">
                    <a16:rowId xmlns:a16="http://schemas.microsoft.com/office/drawing/2014/main" val="158321612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Eye Contact/Body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 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Sakai 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502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4 Final Paper</vt:lpstr>
      <vt:lpstr>Part 4 Final Paper</vt:lpstr>
      <vt:lpstr>Part 4 Final Paper</vt:lpstr>
      <vt:lpstr>Part 4 Final Paper</vt:lpstr>
      <vt:lpstr>Part 4 Final Paper</vt:lpstr>
      <vt:lpstr>Part 3 Final Paper</vt:lpstr>
      <vt:lpstr>Part 3 Final Paper</vt:lpstr>
      <vt:lpstr>Part 4 Final Presentation</vt:lpstr>
      <vt:lpstr>Part 4 Final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222</cp:revision>
  <dcterms:created xsi:type="dcterms:W3CDTF">2018-08-19T01:44:24Z</dcterms:created>
  <dcterms:modified xsi:type="dcterms:W3CDTF">2019-07-09T14:39:15Z</dcterms:modified>
</cp:coreProperties>
</file>