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23" r:id="rId4"/>
    <p:sldId id="325" r:id="rId5"/>
    <p:sldId id="326" r:id="rId6"/>
    <p:sldId id="327" r:id="rId7"/>
    <p:sldId id="330" r:id="rId8"/>
    <p:sldId id="328" r:id="rId9"/>
    <p:sldId id="331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86050" autoAdjust="0"/>
  </p:normalViewPr>
  <p:slideViewPr>
    <p:cSldViewPr snapToObjects="1" showGuides="1">
      <p:cViewPr varScale="1">
        <p:scale>
          <a:sx n="83" d="100"/>
          <a:sy n="83" d="100"/>
        </p:scale>
        <p:origin x="18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supermariogiacomazzo.github.io/STOR320_WEBSI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drive.google.com/file/d/1jXtRTRStUBiAmceTc0rVuxWq0_wsqJ7r/view?usp=sharing" TargetMode="External"/><Relationship Id="rId4" Type="http://schemas.openxmlformats.org/officeDocument/2006/relationships/hyperlink" Target="https://rmarkdown.rstudio.com/lesson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Welcome to the Show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643467"/>
            <a:ext cx="4851400" cy="40386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Name: Mario Giacomazzo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Origin: Cleveland, OH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Undergrad: Baldwin-Wallace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Grad: Arizona State University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16FF"/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sz="2400" dirty="0">
              <a:solidFill>
                <a:srgbClr val="0D16FF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Research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9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01720" y="4368928"/>
            <a:ext cx="5129365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404040"/>
                </a:solidFill>
                <a:ea typeface="+mn-ea"/>
                <a:cs typeface="+mn-cs"/>
              </a:rPr>
              <a:t>Definition: The easiest part of research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513BB-855F-44C9-8E33-165A975B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7" y="1752600"/>
            <a:ext cx="4904798" cy="2362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B22333-C69E-44AB-9725-C30EEFCE461D}"/>
              </a:ext>
            </a:extLst>
          </p:cNvPr>
          <p:cNvSpPr txBox="1">
            <a:spLocks/>
          </p:cNvSpPr>
          <p:nvPr/>
        </p:nvSpPr>
        <p:spPr bwMode="auto">
          <a:xfrm>
            <a:off x="3879685" y="643467"/>
            <a:ext cx="4851400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Data Science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I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Textbook: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BB83D-72D1-4EAB-A3D4-690A260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67742"/>
            <a:ext cx="1918057" cy="2819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64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Course Website and Syllabus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In-Class Coding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Weekly Assignments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Labs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Data Analyses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Learn and Use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Submit through Sakai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Submit as HTML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00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Develop Skills that Turn into $$$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Computer Programming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Statistical Analyses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Written and Verbal Communication Skills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Creativity and Innovation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02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816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Install R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  <a:hlinkClick r:id="rId5"/>
              </a:rPr>
              <a:t>Rstudio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Download the Textbooks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6"/>
              </a:rPr>
              <a:t>R4DS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7"/>
              </a:rPr>
              <a:t>RP4DS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8"/>
              </a:rPr>
              <a:t>AoRP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Read the Introduction to R4DS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Practice Programming with R for 10 minutes a day in RP4DS or </a:t>
            </a:r>
            <a:r>
              <a:rPr lang="en-US" sz="2400" dirty="0" err="1">
                <a:solidFill>
                  <a:srgbClr val="404040"/>
                </a:solidFill>
                <a:ea typeface="+mn-ea"/>
              </a:rPr>
              <a:t>AoRP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5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05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Run Your First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Video of </a:t>
            </a:r>
            <a:r>
              <a:rPr lang="en-US" sz="2400" dirty="0" err="1">
                <a:solidFill>
                  <a:srgbClr val="404040"/>
                </a:solidFill>
                <a:ea typeface="+mn-ea"/>
                <a:hlinkClick r:id="rId4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First Assignment: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5"/>
              </a:rPr>
              <a:t>Lab 1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Steps: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W</a:t>
            </a:r>
            <a:r>
              <a:rPr lang="en-US" dirty="0">
                <a:solidFill>
                  <a:srgbClr val="404040"/>
                </a:solidFill>
                <a:ea typeface="+mn-ea"/>
              </a:rPr>
              <a:t>atch Video and Read About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dirty="0">
              <a:solidFill>
                <a:srgbClr val="404040"/>
              </a:solidFill>
              <a:ea typeface="+mn-ea"/>
            </a:endParaRP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Open </a:t>
            </a:r>
            <a:r>
              <a:rPr lang="en-US" dirty="0">
                <a:solidFill>
                  <a:srgbClr val="404040"/>
                </a:solidFill>
                <a:ea typeface="+mn-ea"/>
              </a:rPr>
              <a:t>Lab 1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Rmd</a:t>
            </a:r>
            <a:r>
              <a:rPr lang="en-US" dirty="0">
                <a:solidFill>
                  <a:srgbClr val="404040"/>
                </a:solidFill>
                <a:ea typeface="+mn-ea"/>
              </a:rPr>
              <a:t> File in R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Attempt to Knit the </a:t>
            </a:r>
            <a:r>
              <a:rPr lang="en-US">
                <a:solidFill>
                  <a:srgbClr val="404040"/>
                </a:solidFill>
                <a:ea typeface="+mn-ea"/>
              </a:rPr>
              <a:t>File to an HTML File and View</a:t>
            </a:r>
            <a:endParaRPr lang="en-US" dirty="0">
              <a:solidFill>
                <a:srgbClr val="404040"/>
              </a:solidFill>
              <a:ea typeface="+mn-ea"/>
            </a:endParaRP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Read Book and Finish </a:t>
            </a:r>
            <a:r>
              <a:rPr lang="en-US" dirty="0">
                <a:solidFill>
                  <a:srgbClr val="404040"/>
                </a:solidFill>
                <a:ea typeface="+mn-ea"/>
              </a:rPr>
              <a:t>Lab 1</a:t>
            </a:r>
            <a:endParaRPr lang="en-US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221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Welcome to the Show</vt:lpstr>
      <vt:lpstr>Who am I?</vt:lpstr>
      <vt:lpstr>Why are We Here?</vt:lpstr>
      <vt:lpstr>What do I Need?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20</cp:revision>
  <dcterms:created xsi:type="dcterms:W3CDTF">2018-08-19T01:44:24Z</dcterms:created>
  <dcterms:modified xsi:type="dcterms:W3CDTF">2020-01-08T04:02:22Z</dcterms:modified>
</cp:coreProperties>
</file>