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23" r:id="rId4"/>
    <p:sldId id="324" r:id="rId5"/>
    <p:sldId id="325" r:id="rId6"/>
    <p:sldId id="326" r:id="rId7"/>
    <p:sldId id="327" r:id="rId8"/>
    <p:sldId id="330" r:id="rId9"/>
    <p:sldId id="328" r:id="rId10"/>
    <p:sldId id="331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87" d="100"/>
          <a:sy n="87" d="100"/>
        </p:scale>
        <p:origin x="17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drive.google.com/file/d/1jXtRTRStUBiAmceTc0rVuxWq0_wsqJ7r/view?usp=sharing" TargetMode="Externa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Undergrad: Baldwin-Wallace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4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I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#</a:t>
            </a:r>
            <a:r>
              <a:rPr lang="en-US" sz="6000" b="1" dirty="0" err="1">
                <a:solidFill>
                  <a:srgbClr val="404040"/>
                </a:solidFill>
                <a:ea typeface="+mn-ea"/>
                <a:cs typeface="+mn-cs"/>
              </a:rPr>
              <a:t>RollCall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42"/>
            <a:ext cx="1918057" cy="2819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Course Website and Syllabus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Submit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0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816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Install R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  <a:hlinkClick r:id="rId5"/>
              </a:rPr>
              <a:t>Rstudio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Programming with R for 10 minutes a day in RP4DS or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AoRP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05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Video of </a:t>
            </a:r>
            <a:r>
              <a:rPr lang="en-US" sz="2400" dirty="0" err="1">
                <a:solidFill>
                  <a:srgbClr val="404040"/>
                </a:solidFill>
                <a:ea typeface="+mn-ea"/>
                <a:hlinkClick r:id="rId4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First Assignment: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5"/>
              </a:rPr>
              <a:t>Lab 1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Steps: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W</a:t>
            </a:r>
            <a:r>
              <a:rPr lang="en-US" dirty="0">
                <a:solidFill>
                  <a:srgbClr val="404040"/>
                </a:solidFill>
                <a:ea typeface="+mn-ea"/>
              </a:rPr>
              <a:t>atch Video and Read About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dirty="0">
                <a:solidFill>
                  <a:srgbClr val="404040"/>
                </a:solidFill>
                <a:ea typeface="+mn-ea"/>
              </a:rPr>
              <a:t> File in R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Attempt to Knit the </a:t>
            </a:r>
            <a:r>
              <a:rPr lang="en-US">
                <a:solidFill>
                  <a:srgbClr val="404040"/>
                </a:solidFill>
                <a:ea typeface="+mn-ea"/>
              </a:rPr>
              <a:t>File to an HTML File and View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Read Book and Finish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</a:t>
            </a:r>
            <a:endParaRPr lang="en-US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230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19</cp:revision>
  <dcterms:created xsi:type="dcterms:W3CDTF">2018-08-19T01:44:24Z</dcterms:created>
  <dcterms:modified xsi:type="dcterms:W3CDTF">2019-01-11T03:00:12Z</dcterms:modified>
</cp:coreProperties>
</file>