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C2EF-9830-4BB9-96DB-679A925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44300"/>
            <a:ext cx="4910333" cy="49184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E6C9-5DC8-49F3-AAA6-E8BBA13B1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33799"/>
            <a:ext cx="4290821" cy="30430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DD80D-6915-421E-9EE3-ADB8F4D0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18" y="3728018"/>
            <a:ext cx="5410200" cy="30610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64CC0B-B235-4724-822A-6691D715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559" y="2627957"/>
            <a:ext cx="5410200" cy="35860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AC63D-117A-4D69-81EB-6FA644DA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73" y="2667000"/>
            <a:ext cx="5498527" cy="3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8E-52C3-4631-A4D7-74B12BDE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83" y="3657600"/>
            <a:ext cx="4427033" cy="31662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1DB953-9EEF-4DE6-AE60-89CF109C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667000"/>
            <a:ext cx="5486400" cy="39462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DBC5690-C089-4F65-9FF0-30006B89D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590800"/>
            <a:ext cx="5486400" cy="39208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FAB149-C6D5-4AEF-ACA2-90DBF71B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37425" cy="3902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8B5-2161-4046-A748-8790D804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82964"/>
            <a:ext cx="5486400" cy="39067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17F2B5-E7A5-42E8-A998-A55CCF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48233" cy="3943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=9+1.08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)=9+1.08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15197</TotalTime>
  <Words>724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556</cp:revision>
  <dcterms:created xsi:type="dcterms:W3CDTF">2018-08-19T01:44:24Z</dcterms:created>
  <dcterms:modified xsi:type="dcterms:W3CDTF">2019-10-25T06:06:35Z</dcterms:modified>
</cp:coreProperties>
</file>