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320" r:id="rId3"/>
    <p:sldId id="438" r:id="rId4"/>
    <p:sldId id="437" r:id="rId5"/>
    <p:sldId id="439" r:id="rId6"/>
    <p:sldId id="440" r:id="rId7"/>
    <p:sldId id="32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1971" autoAdjust="0"/>
  </p:normalViewPr>
  <p:slideViewPr>
    <p:cSldViewPr snapToObjects="1" showGuides="1">
      <p:cViewPr varScale="1">
        <p:scale>
          <a:sx n="69" d="100"/>
          <a:sy n="69" d="100"/>
        </p:scale>
        <p:origin x="44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Analysis 4 Zip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Open Analysis 4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1: Build Many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2: Identify Top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3: Visualize Best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Assignment in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Change “eval=F” to “eval=T”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Frequently Knit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Assignment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092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Many Polynomial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10-fold CV to Get RMSE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Matrix to Save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Look at Tutorial from Link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 Coding Has Been Done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Minor Edits Must Be Made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Everything Else Builds Off This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CV for RMSE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15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the 5 Best Models Based on RMSE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Plot Predictions Under These 5 Top Models on Same Graph Over the 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Plot the Effect That Model Complexity has on RMSE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Models Lead to Different Prediction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Want the “Smallest” Model That Adequately Predicts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The Top 5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2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to Output Best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Plot Predicted vs Actual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Plot Residuals vs Input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Should Output a Numeric Vector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This Vector Can Be Saved and Used to Obtain Predictions and Residuals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Carefully Read Instructions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The GOAT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575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26329</TotalTime>
  <Words>215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Modeling X</vt:lpstr>
      <vt:lpstr>Cross Validation Assignment</vt:lpstr>
      <vt:lpstr>Part 1: CV for RMSE</vt:lpstr>
      <vt:lpstr>Part 2: The Top 5</vt:lpstr>
      <vt:lpstr>Part 3: The GOAT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845</cp:revision>
  <dcterms:created xsi:type="dcterms:W3CDTF">2018-08-19T01:44:24Z</dcterms:created>
  <dcterms:modified xsi:type="dcterms:W3CDTF">2019-04-05T03:10:54Z</dcterms:modified>
</cp:coreProperties>
</file>