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0"/>
  </p:notesMasterIdLst>
  <p:handoutMasterIdLst>
    <p:handoutMasterId r:id="rId21"/>
  </p:handoutMasterIdLst>
  <p:sldIdLst>
    <p:sldId id="320" r:id="rId3"/>
    <p:sldId id="399" r:id="rId4"/>
    <p:sldId id="404" r:id="rId5"/>
    <p:sldId id="402" r:id="rId6"/>
    <p:sldId id="401" r:id="rId7"/>
    <p:sldId id="405" r:id="rId8"/>
    <p:sldId id="406" r:id="rId9"/>
    <p:sldId id="408" r:id="rId10"/>
    <p:sldId id="407" r:id="rId11"/>
    <p:sldId id="410" r:id="rId12"/>
    <p:sldId id="411" r:id="rId13"/>
    <p:sldId id="414" r:id="rId14"/>
    <p:sldId id="412" r:id="rId15"/>
    <p:sldId id="416" r:id="rId16"/>
    <p:sldId id="415" r:id="rId17"/>
    <p:sldId id="417" r:id="rId18"/>
    <p:sldId id="32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3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7A1D8-3573-4B59-82BF-36D8C820C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442124"/>
            <a:ext cx="2722756" cy="22457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12F39-06B5-4FDD-A496-C644149DA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002668"/>
            <a:ext cx="2722756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314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Linear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Simplest Relationship that is Easily Explained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1 Degree Change in A, W changes by </a:t>
            </a:r>
            <a:r>
              <a:rPr lang="en-US" i="1" dirty="0">
                <a:solidFill>
                  <a:srgbClr val="404040"/>
                </a:solidFill>
              </a:rPr>
              <a:t>b</a:t>
            </a:r>
            <a:r>
              <a:rPr lang="en-US" dirty="0">
                <a:solidFill>
                  <a:srgbClr val="404040"/>
                </a:solidFill>
              </a:rPr>
              <a:t> Degrees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When A=0 Degrees, the Expected Water Temperature is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Degrees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42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Linear Model to Train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Intercept?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Slope?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Predictions to Train/Test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Residuals to Train/Test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B5959-ECA1-4F47-89DD-CC18FC5FD889}"/>
              </a:ext>
            </a:extLst>
          </p:cNvPr>
          <p:cNvSpPr txBox="1"/>
          <p:nvPr/>
        </p:nvSpPr>
        <p:spPr>
          <a:xfrm>
            <a:off x="4724400" y="3991001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add_predictions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3418E-EF02-421C-A55F-306B80E171B5}"/>
              </a:ext>
            </a:extLst>
          </p:cNvPr>
          <p:cNvSpPr txBox="1"/>
          <p:nvPr/>
        </p:nvSpPr>
        <p:spPr>
          <a:xfrm>
            <a:off x="4724400" y="5852636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add_residuals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21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“Feature Engineering”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Generalized Additive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Geom_smooth</a:t>
            </a:r>
            <a:r>
              <a:rPr lang="en-US" dirty="0">
                <a:solidFill>
                  <a:srgbClr val="404040"/>
                </a:solidFill>
              </a:rPr>
              <a:t>() Fits a GAM when Fitting a Curve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for Approximating Nonlinear Relationships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Dependent on Degree “k”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Choose Best “k”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074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Formula Object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Special Notation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Table: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Use the I() Function to Create New Variables Based Off Variables We Have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71F75-252E-48D2-8023-C69C3DF9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33" y="2209800"/>
            <a:ext cx="5394795" cy="14988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0003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2</a:t>
            </a:r>
            <a:r>
              <a:rPr lang="en-US" baseline="30000" dirty="0">
                <a:solidFill>
                  <a:srgbClr val="404040"/>
                </a:solidFill>
              </a:rPr>
              <a:t>nd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3</a:t>
            </a:r>
            <a:r>
              <a:rPr lang="en-US" baseline="30000" dirty="0">
                <a:solidFill>
                  <a:srgbClr val="404040"/>
                </a:solidFill>
              </a:rPr>
              <a:t>rd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4</a:t>
            </a:r>
            <a:r>
              <a:rPr lang="en-US" baseline="30000" dirty="0">
                <a:solidFill>
                  <a:srgbClr val="404040"/>
                </a:solidFill>
              </a:rPr>
              <a:t>th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Obtains Predictions Under the Different Polynomial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59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 Needs Modification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Highlight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TRAIN3 -&gt; TRAIN4 and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Ctrl+F</a:t>
            </a:r>
            <a:r>
              <a:rPr lang="en-US" dirty="0">
                <a:solidFill>
                  <a:srgbClr val="404040"/>
                </a:solidFill>
              </a:rPr>
              <a:t> (Find and Replace)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‘predictions’ -&gt; ‘residuals’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</a:t>
            </a:r>
            <a:r>
              <a:rPr lang="en-US" dirty="0" err="1">
                <a:solidFill>
                  <a:srgbClr val="404040"/>
                </a:solidFill>
              </a:rPr>
              <a:t>pred</a:t>
            </a:r>
            <a:r>
              <a:rPr lang="en-US">
                <a:solidFill>
                  <a:srgbClr val="404040"/>
                </a:solidFill>
              </a:rPr>
              <a:t>’ </a:t>
            </a:r>
            <a:r>
              <a:rPr lang="en-US" dirty="0">
                <a:solidFill>
                  <a:srgbClr val="404040"/>
                </a:solidFill>
              </a:rPr>
              <a:t>-&gt; </a:t>
            </a:r>
            <a:r>
              <a:rPr lang="en-US">
                <a:solidFill>
                  <a:srgbClr val="404040"/>
                </a:solidFill>
              </a:rPr>
              <a:t>‘res’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After Modifying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9921D-479C-49C4-AB64-2288DD415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2204660"/>
            <a:ext cx="5391150" cy="162025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B94D4-C5C2-4F35-9544-8D36130BD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710" y="5462944"/>
            <a:ext cx="5357240" cy="5866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8400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Daily Spanish River Data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 = Max Water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 = Max Air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 = River Identifier (31 Rivers)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Questions About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Do When Knitted?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Chunk Option Do When Knitted?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BC3C3-90CC-41DC-941A-4D012E8195B4}"/>
              </a:ext>
            </a:extLst>
          </p:cNvPr>
          <p:cNvSpPr txBox="1"/>
          <p:nvPr/>
        </p:nvSpPr>
        <p:spPr>
          <a:xfrm>
            <a:off x="4724400" y="2240782"/>
            <a:ext cx="2971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`r length(unique(DATA$L))`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FB3E6-607B-48A0-9F53-5C187D2691E4}"/>
              </a:ext>
            </a:extLst>
          </p:cNvPr>
          <p:cNvSpPr txBox="1"/>
          <p:nvPr/>
        </p:nvSpPr>
        <p:spPr>
          <a:xfrm>
            <a:off x="4724400" y="4429119"/>
            <a:ext cx="992619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echo=F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3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Build a Model to Predict Max Water Temp Given Max Air Temp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Know About the Relationship of These Variables?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 Would Care About this Relationship?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Someone Want to Predict the Max Water Temp?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this Model Be Useful?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34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Overall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Think This Relationship is the Same for All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D98DB-5F46-4F4C-8E08-65E39721F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87" y="2076422"/>
            <a:ext cx="4212026" cy="3057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7FA81-FB53-4E1F-8FA0-7334B05B4196}"/>
              </a:ext>
            </a:extLst>
          </p:cNvPr>
          <p:cNvSpPr txBox="1"/>
          <p:nvPr/>
        </p:nvSpPr>
        <p:spPr>
          <a:xfrm>
            <a:off x="5638800" y="6400800"/>
            <a:ext cx="15240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message=F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23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Location is a Numeric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Relationship for L==103?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Now?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BA02-849A-448A-A373-3FC1DF16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624666"/>
            <a:ext cx="4303059" cy="3048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435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2229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Modified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 Chunk 2 to Create a Function Called </a:t>
            </a:r>
            <a:r>
              <a:rPr lang="en-US" dirty="0" err="1">
                <a:solidFill>
                  <a:srgbClr val="404040"/>
                </a:solidFill>
              </a:rPr>
              <a:t>WAPlot.func</a:t>
            </a:r>
            <a:r>
              <a:rPr lang="en-US" dirty="0">
                <a:solidFill>
                  <a:srgbClr val="404040"/>
                </a:solidFill>
              </a:rPr>
              <a:t> With 1 Argument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Usage: You Specify the Location as an Integer and the Function Outputs a Figure of the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Your Function For Three Different Locations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to Observe and Compare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20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0365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Discussion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are the Differences in the Relationship Between W and A for the Various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 You Think These Differences Exist?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do You Suggest We Handle the Differences?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09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Samples 3 Locations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Your Seed and Run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Usage: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anti_join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semi_join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Don’t We Handpick the Three Locations?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747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16852</TotalTime>
  <Words>617</Words>
  <Application>Microsoft Office PowerPoint</Application>
  <PresentationFormat>On-screen Show (4:3)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1_Office Theme</vt:lpstr>
      <vt:lpstr>Modeling II</vt:lpstr>
      <vt:lpstr>Introduction</vt:lpstr>
      <vt:lpstr>Introduction</vt:lpstr>
      <vt:lpstr>Introduction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2:  Linear Model</vt:lpstr>
      <vt:lpstr>Part 2:  Linear Model</vt:lpstr>
      <vt:lpstr>Part 3:  Polynomial Model</vt:lpstr>
      <vt:lpstr>Part 3:  Polynomial Model</vt:lpstr>
      <vt:lpstr>Part 3:  Polynomial Model</vt:lpstr>
      <vt:lpstr>Part 3:  Polynomial Model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586</cp:revision>
  <dcterms:created xsi:type="dcterms:W3CDTF">2018-08-19T01:44:24Z</dcterms:created>
  <dcterms:modified xsi:type="dcterms:W3CDTF">2019-07-15T15:09:35Z</dcterms:modified>
</cp:coreProperties>
</file>