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20" r:id="rId10"/>
    <p:sldId id="421" r:id="rId11"/>
    <p:sldId id="422" r:id="rId12"/>
    <p:sldId id="423" r:id="rId13"/>
    <p:sldId id="424" r:id="rId14"/>
    <p:sldId id="414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DB3C-B8E8-4471-8A83-6120B863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57" y="4724400"/>
            <a:ext cx="4981575" cy="400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8B5796-7CD1-495A-BFB3-7006ECF7EEF1}"/>
              </a:ext>
            </a:extLst>
          </p:cNvPr>
          <p:cNvSpPr/>
          <p:nvPr/>
        </p:nvSpPr>
        <p:spPr>
          <a:xfrm>
            <a:off x="5728444" y="3581400"/>
            <a:ext cx="838200" cy="91439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CV Function: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(Julian Day)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Clear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54CC-4BB0-4E30-A3D0-7B5727E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8400"/>
            <a:ext cx="5334000" cy="43183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Perform K-Fold CV to Estimate Out-of-Sample RMSE for Choices of </a:t>
            </a:r>
            <a:r>
              <a:rPr lang="en-US" i="1" dirty="0">
                <a:solidFill>
                  <a:srgbClr val="404040"/>
                </a:solidFill>
              </a:rPr>
              <a:t>I=4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Ultimate Goal is To Select Best  </a:t>
            </a:r>
            <a:r>
              <a:rPr lang="en-US" i="1" dirty="0">
                <a:solidFill>
                  <a:srgbClr val="404040"/>
                </a:solidFill>
              </a:rPr>
              <a:t>I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Model with </a:t>
            </a:r>
            <a:r>
              <a:rPr lang="en-US" i="1" dirty="0">
                <a:solidFill>
                  <a:srgbClr val="404040"/>
                </a:solidFill>
              </a:rPr>
              <a:t>I=4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broom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tidy()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glance()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</a:t>
            </a:r>
            <a:r>
              <a:rPr lang="en-US">
                <a:solidFill>
                  <a:srgbClr val="404040"/>
                </a:solidFill>
              </a:rPr>
              <a:t>to Preview Models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E414-0050-466B-A2C5-46CC20F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363054" cy="21353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4C73-DDB9-43D4-BB83-ED4F3257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988521"/>
            <a:ext cx="5363054" cy="699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347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Divide Data into 10 Folds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are Lists of Train and Test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Row, We Want to Fit on Train and Predict 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4D18-1C5F-4B0D-927E-0DD5F8B5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3" y="3881987"/>
            <a:ext cx="5393829" cy="28847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29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Fit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All Train Sets Using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::map()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map() – Loop Over Train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map2() – Loop Over Fitted Models and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2DA9-4D6F-4D0D-B6B7-8409850E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67000"/>
            <a:ext cx="5334000" cy="20738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8670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::map2() Iterates Function Over Two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Test Set and Trained Model, We Use augment() to Get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Next, Compare Fitted With Actual Using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2729-83E3-442A-BC27-571F5211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55" y="3276600"/>
            <a:ext cx="5478745" cy="20191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6CBF3-EB6E-4436-B46A-7847319F8345}"/>
              </a:ext>
            </a:extLst>
          </p:cNvPr>
          <p:cNvSpPr/>
          <p:nvPr/>
        </p:nvSpPr>
        <p:spPr>
          <a:xfrm>
            <a:off x="5334000" y="4013620"/>
            <a:ext cx="4572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FF41C-FDB5-439C-87A1-DEBBA8D1C852}"/>
              </a:ext>
            </a:extLst>
          </p:cNvPr>
          <p:cNvSpPr/>
          <p:nvPr/>
        </p:nvSpPr>
        <p:spPr>
          <a:xfrm>
            <a:off x="7548846" y="4013620"/>
            <a:ext cx="5334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2D9F1-7998-4F9F-A438-2C3C4897C77C}"/>
              </a:ext>
            </a:extLst>
          </p:cNvPr>
          <p:cNvCxnSpPr>
            <a:cxnSpLocks/>
          </p:cNvCxnSpPr>
          <p:nvPr/>
        </p:nvCxnSpPr>
        <p:spPr>
          <a:xfrm flipH="1">
            <a:off x="7329834" y="5410200"/>
            <a:ext cx="219012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FDD9-F57E-4731-9168-CFE07416C611}"/>
              </a:ext>
            </a:extLst>
          </p:cNvPr>
          <p:cNvCxnSpPr>
            <a:cxnSpLocks/>
          </p:cNvCxnSpPr>
          <p:nvPr/>
        </p:nvCxnSpPr>
        <p:spPr>
          <a:xfrm flipH="1">
            <a:off x="5410200" y="5400107"/>
            <a:ext cx="85536" cy="51378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51BC9A-996E-4F18-9EA8-844DD070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55" y="6308122"/>
            <a:ext cx="5478745" cy="3610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9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50221" y="3958185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50221" y="32766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5479535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library(broom)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82481-7F24-4C33-81AC-612100E83953}"/>
              </a:ext>
            </a:extLst>
          </p:cNvPr>
          <p:cNvSpPr txBox="1"/>
          <p:nvPr/>
        </p:nvSpPr>
        <p:spPr>
          <a:xfrm>
            <a:off x="5050221" y="47244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purrr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Look Ahead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We Have Done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10-Fold Cross Validation to Estimate Out-of-Sample RMSE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We Should Use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Max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Max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   (Example: 10)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10 x 10 Matrix of </a:t>
            </a:r>
            <a:r>
              <a:rPr lang="en-US" i="1" dirty="0">
                <a:solidFill>
                  <a:srgbClr val="404040"/>
                </a:solidFill>
              </a:rPr>
              <a:t>NA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  <a:r>
              <a:rPr lang="en-US" dirty="0">
                <a:solidFill>
                  <a:srgbClr val="404040"/>
                </a:solidFill>
              </a:rPr>
              <a:t>to Capture Out-of-Sample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Tile Plot that Visualizes the RMSE for Each Combination of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Best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9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(W~A, 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20505</TotalTime>
  <Words>910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Look Ahead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639</cp:revision>
  <dcterms:created xsi:type="dcterms:W3CDTF">2018-08-19T01:44:24Z</dcterms:created>
  <dcterms:modified xsi:type="dcterms:W3CDTF">2019-03-20T02:25:03Z</dcterms:modified>
</cp:coreProperties>
</file>