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hyperlink" Target="https://www.youtube.com/watch?v=X23zecvkgs0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Spent $75 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Tutorial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6"/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23827</TotalTime>
  <Words>773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770</cp:revision>
  <dcterms:created xsi:type="dcterms:W3CDTF">2018-08-19T01:44:24Z</dcterms:created>
  <dcterms:modified xsi:type="dcterms:W3CDTF">2019-07-24T15:07:00Z</dcterms:modified>
</cp:coreProperties>
</file>