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3" r:id="rId5"/>
    <p:sldId id="417" r:id="rId6"/>
    <p:sldId id="418" r:id="rId7"/>
    <p:sldId id="419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  <p:sldId id="430" r:id="rId17"/>
    <p:sldId id="433" r:id="rId18"/>
    <p:sldId id="434" r:id="rId19"/>
    <p:sldId id="435" r:id="rId20"/>
    <p:sldId id="436" r:id="rId21"/>
    <p:sldId id="437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1971" autoAdjust="0"/>
  </p:normalViewPr>
  <p:slideViewPr>
    <p:cSldViewPr snapToObjects="1" showGuides="1">
      <p:cViewPr varScale="1">
        <p:scale>
          <a:sx n="65" d="100"/>
          <a:sy n="65" d="100"/>
        </p:scale>
        <p:origin x="6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Labor Market Participation of Married Women in Switzerland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1981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872 Married Women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Participation (Binary)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Non-Labor Income     (log transformed)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Age (Scaled by 10)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Education (Years)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Young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Older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Foreigner (Binary)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3D4D0-F5A3-4368-B586-4D1795873C88}"/>
              </a:ext>
            </a:extLst>
          </p:cNvPr>
          <p:cNvSpPr txBox="1"/>
          <p:nvPr/>
        </p:nvSpPr>
        <p:spPr>
          <a:xfrm>
            <a:off x="5791200" y="658855"/>
            <a:ext cx="1752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4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Would Like to Build a Model to Predict Labor Involvement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Method: 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0CBD9-02A3-4746-93A0-C1F19B8F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604665"/>
            <a:ext cx="547598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98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Using Binomial Family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Purpose of the Following?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2B959-D0AA-4F51-A4CB-9E1C52B6D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10293"/>
            <a:ext cx="5486400" cy="2130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088713-1400-4AEE-8951-B00E86A1C52E}"/>
              </a:ext>
            </a:extLst>
          </p:cNvPr>
          <p:cNvSpPr/>
          <p:nvPr/>
        </p:nvSpPr>
        <p:spPr>
          <a:xfrm>
            <a:off x="7620000" y="2439973"/>
            <a:ext cx="1447800" cy="27064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09147-B278-4892-919D-70D0D8F05A4F}"/>
              </a:ext>
            </a:extLst>
          </p:cNvPr>
          <p:cNvSpPr txBox="1"/>
          <p:nvPr/>
        </p:nvSpPr>
        <p:spPr>
          <a:xfrm>
            <a:off x="4343400" y="3954169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8EF5-DDE8-4BDB-B56D-F62D85B765FB}"/>
              </a:ext>
            </a:extLst>
          </p:cNvPr>
          <p:cNvCxnSpPr>
            <a:cxnSpLocks/>
          </p:cNvCxnSpPr>
          <p:nvPr/>
        </p:nvCxnSpPr>
        <p:spPr>
          <a:xfrm flipH="1">
            <a:off x="6866677" y="2557488"/>
            <a:ext cx="753323" cy="13109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0A16A-6AF9-4C7E-8396-B99EFC351A3D}"/>
              </a:ext>
            </a:extLst>
          </p:cNvPr>
          <p:cNvSpPr txBox="1"/>
          <p:nvPr/>
        </p:nvSpPr>
        <p:spPr>
          <a:xfrm>
            <a:off x="6172201" y="5472611"/>
            <a:ext cx="2514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type.measure</a:t>
            </a:r>
            <a:r>
              <a:rPr lang="en-US" sz="2000" dirty="0">
                <a:solidFill>
                  <a:schemeClr val="bg1"/>
                </a:solidFill>
              </a:rPr>
              <a:t>="class"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5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Only Considering Best Choices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Coefficients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Useful Variables?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Useless Variables?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Confusion Matrix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Misspecification Error Matches What We Saw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0.329=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78+209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393+78+209+192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Write Code That Counts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Labor Participants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Predicted Participants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blipFill>
                <a:blip r:embed="rId3"/>
                <a:stretch>
                  <a:fillRect l="-1600" t="-738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Continue Model Selection Using Shrinkage Estimation Methods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Extended from Last 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are Beginning in Part 2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Remember What We Learned? Let Me Remind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 from Paper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Compares In-Sample Prediction of Four Competing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# of 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Predicted # of Participants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375F-3FBC-41AC-AE9C-F38F99CA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3657"/>
            <a:ext cx="4772025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15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blipFill>
                <a:blip r:embed="rId4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5867400" y="5790715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0A60-C869-42E0-AF76-DD84B26A4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13127"/>
            <a:ext cx="3048000" cy="3509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572000" y="5411387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2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 Top 4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How Different Are These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Alpha &amp; Lambda,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 Final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Across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to True 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5714D-7192-4F04-A37C-4C95D407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91" y="1486656"/>
            <a:ext cx="4727309" cy="2057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Top Four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Points Show Estimates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Dashed Line Shows Truth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ADD81-841B-4222-803E-2DFE6F11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667" y="2398809"/>
            <a:ext cx="5476253" cy="3923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132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26273</TotalTime>
  <Words>802</Words>
  <Application>Microsoft Office PowerPoint</Application>
  <PresentationFormat>On-screen Show (4:3)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IX</vt:lpstr>
      <vt:lpstr>Introduction</vt:lpstr>
      <vt:lpstr>Irrelevant Nonsense</vt:lpstr>
      <vt:lpstr>Recall Info</vt:lpstr>
      <vt:lpstr>Recall Info</vt:lpstr>
      <vt:lpstr>Next Steps</vt:lpstr>
      <vt:lpstr>Part 2: Shrinkage Estimation and More Meditation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836</cp:revision>
  <dcterms:created xsi:type="dcterms:W3CDTF">2018-08-19T01:44:24Z</dcterms:created>
  <dcterms:modified xsi:type="dcterms:W3CDTF">2019-04-01T02:06:00Z</dcterms:modified>
</cp:coreProperties>
</file>