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4"/>
  </p:notesMasterIdLst>
  <p:handoutMasterIdLst>
    <p:handoutMasterId r:id="rId15"/>
  </p:handoutMasterIdLst>
  <p:sldIdLst>
    <p:sldId id="320" r:id="rId3"/>
    <p:sldId id="396" r:id="rId4"/>
    <p:sldId id="399" r:id="rId5"/>
    <p:sldId id="397" r:id="rId6"/>
    <p:sldId id="398" r:id="rId7"/>
    <p:sldId id="400" r:id="rId8"/>
    <p:sldId id="401" r:id="rId9"/>
    <p:sldId id="403" r:id="rId10"/>
    <p:sldId id="402" r:id="rId11"/>
    <p:sldId id="405" r:id="rId12"/>
    <p:sldId id="32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68" d="100"/>
          <a:sy n="68" d="100"/>
        </p:scale>
        <p:origin x="64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774" y="29718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Geometric Series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We Want to Save at Every Step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Why? Picture to Examine the Path of the Summation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Small K&lt;15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Large K&gt;50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Observe?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</a:t>
            </a:r>
            <a:r>
              <a:rPr lang="en-US" dirty="0" err="1">
                <a:solidFill>
                  <a:srgbClr val="404040"/>
                </a:solidFill>
              </a:rPr>
              <a:t>Stranged</a:t>
            </a:r>
            <a:r>
              <a:rPr lang="en-US">
                <a:solidFill>
                  <a:srgbClr val="404040"/>
                </a:solidFill>
              </a:rPr>
              <a:t> Brother?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26FDF-F085-49AB-82DA-D59E6936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5637"/>
            <a:ext cx="4394200" cy="118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499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Important Reading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Chapters 15-17 in R4DS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Chapters 14-18 in RP4DS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 7 in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AoRP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4 in FCSPR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Programming Steps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 the Problem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Inputs and Outputs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Code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the Code (Simple Case)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 the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Problematic Cases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Edit Code to Handle Issues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Efficiency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lling numbers matrix">
            <a:extLst>
              <a:ext uri="{FF2B5EF4-FFF2-40B4-BE49-F238E27FC236}">
                <a16:creationId xmlns:a16="http://schemas.microsoft.com/office/drawing/2014/main" id="{4EE11564-118D-4B78-B3C8-92F111C9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92" y="4076700"/>
            <a:ext cx="511386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rgbClr val="404040"/>
                </a:solidFill>
              </a:rPr>
              <a:t>Open Tutorial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Packages Required: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Knit Document As You Go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Prepare Your Minds for the Matrix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uLnTx/>
              <a:uFillTx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 for Lecture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“If-Else”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C45CD-DEB2-4793-AAEC-7F833B2FCC7E}"/>
              </a:ext>
            </a:extLst>
          </p:cNvPr>
          <p:cNvSpPr txBox="1"/>
          <p:nvPr/>
        </p:nvSpPr>
        <p:spPr>
          <a:xfrm>
            <a:off x="6629400" y="1442626"/>
            <a:ext cx="19812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40CF4-E12B-4521-BA15-1E858D140B9F}"/>
              </a:ext>
            </a:extLst>
          </p:cNvPr>
          <p:cNvSpPr txBox="1"/>
          <p:nvPr/>
        </p:nvSpPr>
        <p:spPr>
          <a:xfrm>
            <a:off x="6629400" y="3326800"/>
            <a:ext cx="1981200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1</a:t>
            </a:r>
          </a:p>
          <a:p>
            <a:r>
              <a:rPr lang="en-US" sz="18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2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C7701-CFA8-4834-A68F-AF1203A9EF2C}"/>
              </a:ext>
            </a:extLst>
          </p:cNvPr>
          <p:cNvSpPr txBox="1"/>
          <p:nvPr/>
        </p:nvSpPr>
        <p:spPr>
          <a:xfrm>
            <a:off x="4343400" y="5867400"/>
            <a:ext cx="42672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ifelse</a:t>
            </a:r>
            <a:r>
              <a:rPr lang="en-US" sz="1800" dirty="0">
                <a:solidFill>
                  <a:schemeClr val="bg1"/>
                </a:solidFill>
              </a:rPr>
              <a:t>(CONDITION,ACTION1,ACTION2)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5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if  Larger than 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True, Take Log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-3?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the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If-Else to Handle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Situation Not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</a:t>
            </a:r>
            <a:r>
              <a:rPr lang="en-US" i="1" dirty="0">
                <a:solidFill>
                  <a:srgbClr val="404040"/>
                </a:solidFill>
              </a:rPr>
              <a:t>BLANK</a:t>
            </a:r>
            <a:r>
              <a:rPr lang="en-US" dirty="0">
                <a:solidFill>
                  <a:srgbClr val="404040"/>
                </a:solidFill>
              </a:rPr>
              <a:t> to Lead to Potential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5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BLANK with Different Options and Check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Granny?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Difference Between y1 and y2?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Always Look for a Vectorized Solution for Efficiency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</a:t>
            </a: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to your Mother?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3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“for” Loop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“while”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“for”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099C7-90C5-43B1-9699-CC73BA6925BA}"/>
              </a:ext>
            </a:extLst>
          </p:cNvPr>
          <p:cNvSpPr txBox="1"/>
          <p:nvPr/>
        </p:nvSpPr>
        <p:spPr>
          <a:xfrm>
            <a:off x="4498449" y="1828800"/>
            <a:ext cx="3652301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 in VECTOR)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	FOR EACH INDEX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FB44C-6C76-480C-9BEB-224205DEA4C4}"/>
              </a:ext>
            </a:extLst>
          </p:cNvPr>
          <p:cNvSpPr txBox="1"/>
          <p:nvPr/>
        </p:nvSpPr>
        <p:spPr>
          <a:xfrm>
            <a:off x="3581398" y="3644206"/>
            <a:ext cx="54864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while (CONDITION)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UNTIL CONDITION = FALSE	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33FAF-D35F-4200-BF32-5D35A89D72EC}"/>
              </a:ext>
            </a:extLst>
          </p:cNvPr>
          <p:cNvSpPr txBox="1"/>
          <p:nvPr/>
        </p:nvSpPr>
        <p:spPr>
          <a:xfrm>
            <a:off x="4498448" y="5305437"/>
            <a:ext cx="3652301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(INDEX1 in VECTOR1)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for (INDEX2 in VECTOR2)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ACTION	</a:t>
            </a: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23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Mental Process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 Want to Do    ________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for Every        _________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until                 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Object Do You Want Returned?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a Starting Point Based on the Desired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R Code on Single Instance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the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27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Geometric Series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did you choose?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</a:t>
            </a:r>
            <a:r>
              <a:rPr lang="en-US" i="1" dirty="0">
                <a:solidFill>
                  <a:srgbClr val="404040"/>
                </a:solidFill>
              </a:rPr>
              <a:t>r </a:t>
            </a:r>
            <a:r>
              <a:rPr lang="en-US" dirty="0">
                <a:solidFill>
                  <a:srgbClr val="404040"/>
                </a:solidFill>
              </a:rPr>
              <a:t>did you choose?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theoretical limit?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pattern exists?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r</a:t>
            </a:r>
            <a:r>
              <a:rPr lang="en-US" dirty="0">
                <a:solidFill>
                  <a:srgbClr val="404040"/>
                </a:solidFill>
              </a:rPr>
              <a:t> that work?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r</a:t>
            </a:r>
            <a:r>
              <a:rPr lang="en-US" dirty="0">
                <a:solidFill>
                  <a:srgbClr val="404040"/>
                </a:solidFill>
              </a:rPr>
              <a:t> that don’t work?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Modify: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26FDF-F085-49AB-82DA-D59E6936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5637"/>
            <a:ext cx="4394200" cy="118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D56418-148F-4C77-BF4C-A833E033F34C}"/>
              </a:ext>
            </a:extLst>
          </p:cNvPr>
          <p:cNvSpPr txBox="1"/>
          <p:nvPr/>
        </p:nvSpPr>
        <p:spPr>
          <a:xfrm>
            <a:off x="5763260" y="5826497"/>
            <a:ext cx="1767842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if(k&gt;100) break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648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11320</TotalTime>
  <Words>425</Words>
  <Application>Microsoft Office PowerPoint</Application>
  <PresentationFormat>On-screen Show (4:3)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1_Office Theme</vt:lpstr>
      <vt:lpstr>Programming I</vt:lpstr>
      <vt:lpstr>Introduction</vt:lpstr>
      <vt:lpstr>Setup for Lecture</vt:lpstr>
      <vt:lpstr>Part 1: If-Else</vt:lpstr>
      <vt:lpstr>Part 1: If-Else</vt:lpstr>
      <vt:lpstr>Part 1: If-Else</vt:lpstr>
      <vt:lpstr>Part 2: Loops</vt:lpstr>
      <vt:lpstr>Part 2: Loops</vt:lpstr>
      <vt:lpstr>Part 2: Loops</vt:lpstr>
      <vt:lpstr>Part 2: Loops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436</cp:revision>
  <dcterms:created xsi:type="dcterms:W3CDTF">2018-08-19T01:44:24Z</dcterms:created>
  <dcterms:modified xsi:type="dcterms:W3CDTF">2019-10-09T13:31:05Z</dcterms:modified>
</cp:coreProperties>
</file>