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8" d="100"/>
          <a:sy n="68" d="100"/>
        </p:scale>
        <p:origin x="56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>
                <a:solidFill>
                  <a:srgbClr val="404040"/>
                </a:solidFill>
              </a:rPr>
              <a:t> Brother?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 9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426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435</cp:revision>
  <dcterms:created xsi:type="dcterms:W3CDTF">2018-08-19T01:44:24Z</dcterms:created>
  <dcterms:modified xsi:type="dcterms:W3CDTF">2019-02-20T03:10:37Z</dcterms:modified>
</cp:coreProperties>
</file>