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9" r:id="rId4"/>
    <p:sldId id="406" r:id="rId5"/>
    <p:sldId id="407" r:id="rId6"/>
    <p:sldId id="408" r:id="rId7"/>
    <p:sldId id="404" r:id="rId8"/>
    <p:sldId id="409" r:id="rId9"/>
    <p:sldId id="411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 10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Correlation Matrix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Definition: Matrix Which Shows the Correlation Between Every Pair of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to Understand Strength of Linear Relationships Between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in Measuring Collinearity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Cigar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Variable(s) is Inappropriate for a Correlation Analysis? Why?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First Half – Loops through Every Combination of Columns and Computes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Examine Second Half – Loops Through Every Combination of Columns Excluding the First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Fill in Blanks with Appropriate Indices so Second Loop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Second Half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Uncomment to Print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0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781236" y="615207"/>
            <a:ext cx="5286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Difference Between the Printed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First Loop to a Toddler?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cat() doing?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Second Loop to an Infant?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Remember: There Are an Infinite Number of Ways to Do the Same Thing.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756A3-4863-46A7-9FBC-B23BD3F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2" y="1818409"/>
            <a:ext cx="5481828" cy="1257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Important For Simulation Studies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Distributions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“d” -&gt; Useful for Plotting Density Curve for Continuous Variables or Probability Mass Function for Discrete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“p” -&gt; Finds the Probability Less Than Or Equal to a Given Number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“q” -&gt; Finds Cutoff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“r” -&gt; Generates a Random Sample from the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SRS, Use “r”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x1: You Ask BLANK Number of Students There Grades where Grades Follow a Normal Distribution with Mean=82 and SD=2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x2: You Ask BLANK Number of Students to Roll a Fair Die 10 Times and Tell You the Number of 6’s that Appeared.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Small and Large for BLANK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5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Sampling From Finite Set of Possible Outcomes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Flip k Coins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P(Heads) = BLANK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P(Tails) = 1-BLANK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What the Figure is Showing to a Politician?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4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11310</TotalTime>
  <Words>397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Office Theme</vt:lpstr>
      <vt:lpstr>1_Office Theme</vt:lpstr>
      <vt:lpstr>Programming II</vt:lpstr>
      <vt:lpstr>Setup for Lecture</vt:lpstr>
      <vt:lpstr>Part 2: Loops</vt:lpstr>
      <vt:lpstr>Part 2: Loops</vt:lpstr>
      <vt:lpstr>Part 2: Loops</vt:lpstr>
      <vt:lpstr>Part 3: SRS</vt:lpstr>
      <vt:lpstr>Part 3: SRS</vt:lpstr>
      <vt:lpstr>Part 3: SRS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433</cp:revision>
  <dcterms:created xsi:type="dcterms:W3CDTF">2018-08-19T01:44:24Z</dcterms:created>
  <dcterms:modified xsi:type="dcterms:W3CDTF">2018-10-10T17:02:49Z</dcterms:modified>
</cp:coreProperties>
</file>