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0"/>
  </p:notesMasterIdLst>
  <p:handoutMasterIdLst>
    <p:handoutMasterId r:id="rId11"/>
  </p:handoutMasterIdLst>
  <p:sldIdLst>
    <p:sldId id="320" r:id="rId3"/>
    <p:sldId id="399" r:id="rId4"/>
    <p:sldId id="400" r:id="rId5"/>
    <p:sldId id="401" r:id="rId6"/>
    <p:sldId id="403" r:id="rId7"/>
    <p:sldId id="402" r:id="rId8"/>
    <p:sldId id="329" r:id="rId9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69" d="100"/>
          <a:sy n="69" d="100"/>
        </p:scale>
        <p:origin x="32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657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Statistical Programming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Analysis 3 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Analysis 3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to HTML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Three Part Assignment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Part Self Contained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Most Answers Require Copy-and- Paste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Where You See COMPLETE You Should Write/Place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 Code as is When You See #DO NOT CHANGE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Process of 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Practice Example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Code Works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Code to Real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Code Works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Function of the Process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Function that Creates a Factor Variable of Abbreviated Weekdays (Easy)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Function that Creates a Plot (Difficult)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Start Working (15 min)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1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062A-063A-4651-BA22-3EE3D36EBD57}"/>
              </a:ext>
            </a:extLst>
          </p:cNvPr>
          <p:cNvSpPr txBox="1"/>
          <p:nvPr/>
        </p:nvSpPr>
        <p:spPr>
          <a:xfrm>
            <a:off x="3810000" y="53340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on Traffic Volume (DATA2) and Specific Location (“L103”)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Look at Table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Reconstruct this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612880-66D8-4D81-BBB6-6D517A035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573" y="2103060"/>
            <a:ext cx="2819400" cy="319007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4A292C-F212-478D-95F7-EB6556B65753}"/>
              </a:ext>
            </a:extLst>
          </p:cNvPr>
          <p:cNvSpPr/>
          <p:nvPr/>
        </p:nvSpPr>
        <p:spPr>
          <a:xfrm>
            <a:off x="4388428" y="4876800"/>
            <a:ext cx="3490722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55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062A-063A-4651-BA22-3EE3D36EBD57}"/>
              </a:ext>
            </a:extLst>
          </p:cNvPr>
          <p:cNvSpPr txBox="1"/>
          <p:nvPr/>
        </p:nvSpPr>
        <p:spPr>
          <a:xfrm>
            <a:off x="3810000" y="533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Steps: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Given the Day in April, Create Function that Outputs the Associated Row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the Function in a Loop to Construct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Loops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with NULL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with Empty Tibble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Look at Lecture on Loops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Q3 is Tricky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Start Working (15 min)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67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B28F7-6B01-4131-9327-B2370B378445}"/>
              </a:ext>
            </a:extLst>
          </p:cNvPr>
          <p:cNvSpPr txBox="1"/>
          <p:nvPr/>
        </p:nvSpPr>
        <p:spPr>
          <a:xfrm>
            <a:off x="3810000" y="507623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That Apply Functions Across Dimensions Of R Object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Doesn’t Require a Loop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Tibbles are Matrices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Functions to Rows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Functions to Columns (Think Summarize)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Apply() Function to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Rows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Columns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Start Working (Rest of Class)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F6395-FF64-48E1-813C-9ECC7C7E78AF}"/>
              </a:ext>
            </a:extLst>
          </p:cNvPr>
          <p:cNvSpPr txBox="1"/>
          <p:nvPr/>
        </p:nvSpPr>
        <p:spPr>
          <a:xfrm>
            <a:off x="4724400" y="4941332"/>
            <a:ext cx="2819400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apply(Matrix, 1, Function)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327E8-3E93-4C52-9C6E-399C3332B116}"/>
              </a:ext>
            </a:extLst>
          </p:cNvPr>
          <p:cNvSpPr txBox="1"/>
          <p:nvPr/>
        </p:nvSpPr>
        <p:spPr>
          <a:xfrm>
            <a:off x="4724400" y="5669832"/>
            <a:ext cx="2819400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apply(Matrix, 2, Function)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12744</TotalTime>
  <Words>252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Office Theme</vt:lpstr>
      <vt:lpstr>1_Office Theme</vt:lpstr>
      <vt:lpstr>Programming IV</vt:lpstr>
      <vt:lpstr>Statistical Programming Assignment</vt:lpstr>
      <vt:lpstr>Part 1 Discussion</vt:lpstr>
      <vt:lpstr>Part 2 Discussion</vt:lpstr>
      <vt:lpstr>Part 2 Discussion</vt:lpstr>
      <vt:lpstr>Part 3 Discussion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478</cp:revision>
  <dcterms:created xsi:type="dcterms:W3CDTF">2018-08-19T01:44:24Z</dcterms:created>
  <dcterms:modified xsi:type="dcterms:W3CDTF">2018-10-21T03:35:26Z</dcterms:modified>
</cp:coreProperties>
</file>