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6"/>
  </p:notesMasterIdLst>
  <p:handoutMasterIdLst>
    <p:handoutMasterId r:id="rId7"/>
  </p:handoutMasterIdLst>
  <p:sldIdLst>
    <p:sldId id="320" r:id="rId3"/>
    <p:sldId id="324" r:id="rId4"/>
    <p:sldId id="329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96" d="100"/>
          <a:sy n="96" d="100"/>
        </p:scale>
        <p:origin x="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Visualization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you?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86200" y="2971800"/>
            <a:ext cx="4851400" cy="20997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4000" b="1" dirty="0">
                <a:solidFill>
                  <a:srgbClr val="404040"/>
                </a:solidFill>
                <a:ea typeface="+mn-ea"/>
                <a:cs typeface="+mn-cs"/>
              </a:rPr>
              <a:t>Fill-out: Form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4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Office Theme</vt:lpstr>
      <vt:lpstr>1_Office Theme</vt:lpstr>
      <vt:lpstr>Data Visualization</vt:lpstr>
      <vt:lpstr>Who are you?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22</cp:revision>
  <dcterms:created xsi:type="dcterms:W3CDTF">2018-08-19T01:44:24Z</dcterms:created>
  <dcterms:modified xsi:type="dcterms:W3CDTF">2018-08-20T14:10:17Z</dcterms:modified>
</cp:coreProperties>
</file>