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46" r:id="rId4"/>
    <p:sldId id="369" r:id="rId5"/>
    <p:sldId id="371" r:id="rId6"/>
    <p:sldId id="370" r:id="rId7"/>
    <p:sldId id="372" r:id="rId8"/>
    <p:sldId id="373" r:id="rId9"/>
    <p:sldId id="374" r:id="rId10"/>
    <p:sldId id="376" r:id="rId11"/>
    <p:sldId id="375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01" d="100"/>
          <a:sy n="101" d="100"/>
        </p:scale>
        <p:origin x="12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Tidy Data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EC577-43AA-4399-B6E8-3146B990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43788" cy="529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1844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Repeated Measures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“0.3”, “0.6”, and “0.8” are Measuring the Same Thing Under Different Drug Strengths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“Dosage”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6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7D7D26-595F-42A9-8EB4-62669290C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669" y="643467"/>
            <a:ext cx="5534512" cy="61678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9629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03D99-B7F4-4962-B18A-222B59C81E6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48426-0170-44A6-B548-51B0DCEBB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024" y="1442124"/>
            <a:ext cx="5436753" cy="33322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66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444F4-0F12-45E6-A193-A9981EB28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86400" cy="53549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725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“Measures” Contains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Column “Value” Contains the Output of the Different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Values are of Different Units (Count vs Percentage)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Spreading Does the Opposite of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9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DAF35-959F-42FA-B39F-EC14ABD6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470459" cy="31665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615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419E0-04CC-45CD-A9B0-C7B54C15F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519" y="1143000"/>
            <a:ext cx="5516162" cy="3276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8601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Untidy Data Example 4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E99253-2BB9-437E-971F-5C12BD06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6"/>
            <a:ext cx="5507998" cy="5376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5353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Very Uncommon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</a:t>
            </a:r>
            <a:r>
              <a:rPr lang="en-US" dirty="0" err="1">
                <a:solidFill>
                  <a:srgbClr val="404040"/>
                </a:solidFill>
              </a:rPr>
              <a:t>PropBlue</a:t>
            </a:r>
            <a:r>
              <a:rPr lang="en-US" dirty="0">
                <a:solidFill>
                  <a:srgbClr val="404040"/>
                </a:solidFill>
              </a:rPr>
              <a:t>” Contains Two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Variable “Date” Contains Three Numeric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Separate Both of These Variables Into Multiple Columns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078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Tidy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9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tidyr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gather()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spread()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separate()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4419600" y="19050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tidyr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60061D-5012-45D7-9881-A53B3D4AD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660" y="228600"/>
            <a:ext cx="4768932" cy="65768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5070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Separating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BBF40-95FA-4C3B-9CD1-318A8C9ED246}"/>
              </a:ext>
            </a:extLst>
          </p:cNvPr>
          <p:cNvSpPr txBox="1"/>
          <p:nvPr/>
        </p:nvSpPr>
        <p:spPr>
          <a:xfrm>
            <a:off x="3810000" y="6219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“I have no idea”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Maybe…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EF02F-0A38-490B-9896-0F4989205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286000"/>
            <a:ext cx="5486400" cy="33211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3975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CFAB7-FB5F-4BFB-A306-2BB09A2B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643467"/>
            <a:ext cx="5334000" cy="61662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7063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Uniting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Silly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Uniting Does the Opposite of Separating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4D4A1-0230-46B2-A6FA-DEEA440F1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641" y="2227671"/>
            <a:ext cx="5410200" cy="455595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553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Tidy Data Defined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Tidy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Variable Must Have Its Own Column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Observation Must Have Its Own Row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Value Must Have Its Own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6A70B-0E4A-48A4-BA65-84E827C00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519" y="3733800"/>
            <a:ext cx="5524057" cy="171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44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45775" y="643467"/>
            <a:ext cx="50292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 Data is Not Tidy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Data Collectors Often Don’t Know How Data Should Be Recorded Since They Don’t Analyze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Common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Variable Spread Across Multiple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Observation is Spread Across Multiple Rows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404040"/>
                </a:solidFill>
              </a:rPr>
              <a:t>“Until we can fix people we must fix </a:t>
            </a:r>
            <a:r>
              <a:rPr lang="en-US" i="1">
                <a:solidFill>
                  <a:srgbClr val="404040"/>
                </a:solidFill>
              </a:rPr>
              <a:t>the data.” </a:t>
            </a:r>
            <a:endParaRPr lang="en-US" i="1" dirty="0">
              <a:solidFill>
                <a:srgbClr val="404040"/>
              </a:solidFill>
            </a:endParaRPr>
          </a:p>
          <a:p>
            <a:pPr lvl="1"/>
            <a:r>
              <a:rPr lang="en-US" i="1" dirty="0">
                <a:solidFill>
                  <a:srgbClr val="404040"/>
                </a:solidFill>
              </a:rPr>
              <a:t>				</a:t>
            </a:r>
            <a:r>
              <a:rPr lang="en-US" dirty="0">
                <a:solidFill>
                  <a:srgbClr val="404040"/>
                </a:solidFill>
              </a:rPr>
              <a:t>– Mahatma Mario</a:t>
            </a: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16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Untidy Data 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EE1AD-BB98-49D1-840B-A34B89DDD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63352" cy="525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153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8951D-C924-449E-8EA2-CB8D3F6F4316}"/>
              </a:ext>
            </a:extLst>
          </p:cNvPr>
          <p:cNvSpPr txBox="1"/>
          <p:nvPr/>
        </p:nvSpPr>
        <p:spPr>
          <a:xfrm>
            <a:off x="3945775" y="643467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Treatment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“Control”, “Cond1”, and “Cond2” are Measuring the Same Thing Under Different Treatments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Form the Column Names Can Be Called “Treatment”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Name of the Variable Whose Values are Spread Over the Cells Can Be Called “Outcome”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70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EACFF3-05F4-4894-A4F2-268C96D03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617143"/>
            <a:ext cx="4884486" cy="61519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482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9F224-85FD-4BB6-93A8-5CD960B1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643467"/>
            <a:ext cx="5410200" cy="61466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53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Gathering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5AEF42-C8AE-4F19-A741-3EC9B7A29BE7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This Nonsense?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11ABE-2198-4201-A93C-D4F8A6832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275" y="1219200"/>
            <a:ext cx="5356712" cy="3321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69002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368</Words>
  <Application>Microsoft Office PowerPoint</Application>
  <PresentationFormat>On-screen Show (4:3)</PresentationFormat>
  <Paragraphs>102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Tidy Data I</vt:lpstr>
      <vt:lpstr>Intro to Tidy Data</vt:lpstr>
      <vt:lpstr>Tidy Data Defined</vt:lpstr>
      <vt:lpstr>Problem</vt:lpstr>
      <vt:lpstr>Untidy Data Example 1</vt:lpstr>
      <vt:lpstr>Gathering</vt:lpstr>
      <vt:lpstr>Gathering</vt:lpstr>
      <vt:lpstr>Gathering</vt:lpstr>
      <vt:lpstr>Gathering</vt:lpstr>
      <vt:lpstr>Untidy Data Example 2 </vt:lpstr>
      <vt:lpstr>Gathering</vt:lpstr>
      <vt:lpstr>Gathering</vt:lpstr>
      <vt:lpstr>Gathering</vt:lpstr>
      <vt:lpstr>Untidy Data Example 3</vt:lpstr>
      <vt:lpstr>Spreading</vt:lpstr>
      <vt:lpstr>Spreading</vt:lpstr>
      <vt:lpstr>Spreading</vt:lpstr>
      <vt:lpstr>Untidy Data Example 4</vt:lpstr>
      <vt:lpstr>Separating</vt:lpstr>
      <vt:lpstr>Separating</vt:lpstr>
      <vt:lpstr>Separating</vt:lpstr>
      <vt:lpstr>Untidy Data Example 5</vt:lpstr>
      <vt:lpstr>Uniting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263</cp:revision>
  <dcterms:created xsi:type="dcterms:W3CDTF">2018-08-19T01:44:24Z</dcterms:created>
  <dcterms:modified xsi:type="dcterms:W3CDTF">2019-09-18T16:06:20Z</dcterms:modified>
</cp:coreProperties>
</file>