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320" r:id="rId3"/>
    <p:sldId id="390" r:id="rId4"/>
    <p:sldId id="391" r:id="rId5"/>
    <p:sldId id="392" r:id="rId6"/>
    <p:sldId id="393" r:id="rId7"/>
    <p:sldId id="394" r:id="rId8"/>
    <p:sldId id="395" r:id="rId9"/>
    <p:sldId id="32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0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9/27/2018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Explicitly: Defined to Be Missing Using NA 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Implicitly: Absent From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not a Uniform Way to Handle Either of These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Rule: Either Convert All Explicitly Missing to Implicitly Missing or Convert All Implicitly Missing to Explicitly Missing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DD12B-B971-40AA-A621-6B049106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2400"/>
            <a:ext cx="4062220" cy="66172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B25BE-30C4-4A53-A088-CCFE8AC7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16" y="1066800"/>
            <a:ext cx="4238776" cy="55365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430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Explicit to Implicit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8C9B2-FCB0-452E-8C0D-55AD70EA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112" y="1083581"/>
            <a:ext cx="4752975" cy="5381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311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Implicit to Explicit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B45DA-216F-4232-8186-9D7EA24F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739" y="1083581"/>
            <a:ext cx="4246450" cy="57016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52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B684E-270F-4912-865E-9965BDA65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28341"/>
            <a:ext cx="4370137" cy="56715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042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76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Office Theme</vt:lpstr>
      <vt:lpstr>1_Office Theme</vt:lpstr>
      <vt:lpstr>Tidy Data II</vt:lpstr>
      <vt:lpstr>Missing Values</vt:lpstr>
      <vt:lpstr>Missing Example</vt:lpstr>
      <vt:lpstr>Missing Values</vt:lpstr>
      <vt:lpstr>Missing Values</vt:lpstr>
      <vt:lpstr>Missing Values</vt:lpstr>
      <vt:lpstr>Missing Values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262</cp:revision>
  <dcterms:created xsi:type="dcterms:W3CDTF">2018-08-19T01:44:24Z</dcterms:created>
  <dcterms:modified xsi:type="dcterms:W3CDTF">2018-09-28T02:10:48Z</dcterms:modified>
</cp:coreProperties>
</file>