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1"/>
  </p:notesMasterIdLst>
  <p:handoutMasterIdLst>
    <p:handoutMasterId r:id="rId22"/>
  </p:handoutMasterIdLst>
  <p:sldIdLst>
    <p:sldId id="320" r:id="rId3"/>
    <p:sldId id="390" r:id="rId4"/>
    <p:sldId id="391" r:id="rId5"/>
    <p:sldId id="392" r:id="rId6"/>
    <p:sldId id="393" r:id="rId7"/>
    <p:sldId id="395" r:id="rId8"/>
    <p:sldId id="394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329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D16FF"/>
    <a:srgbClr val="D5D5D5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113" d="100"/>
          <a:sy n="113" d="100"/>
        </p:scale>
        <p:origin x="868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0C7812-90EB-48F7-8224-5975ECE8130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DB21F8F-F3D1-4E27-B5EB-57D67BCB933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Parse HTML</a:t>
          </a:r>
        </a:p>
      </dgm:t>
    </dgm:pt>
    <dgm:pt modelId="{AAC53801-CB3F-4A6C-92DB-49D5B527EE42}" type="parTrans" cxnId="{E96FD2BC-57AB-4E4D-B257-F9190780340C}">
      <dgm:prSet/>
      <dgm:spPr/>
      <dgm:t>
        <a:bodyPr/>
        <a:lstStyle/>
        <a:p>
          <a:endParaRPr lang="en-US"/>
        </a:p>
      </dgm:t>
    </dgm:pt>
    <dgm:pt modelId="{79F01DF1-A4C6-4DC4-83C7-28B3C571697E}" type="sibTrans" cxnId="{E96FD2BC-57AB-4E4D-B257-F9190780340C}">
      <dgm:prSet/>
      <dgm:spPr/>
      <dgm:t>
        <a:bodyPr/>
        <a:lstStyle/>
        <a:p>
          <a:endParaRPr lang="en-US"/>
        </a:p>
      </dgm:t>
    </dgm:pt>
    <dgm:pt modelId="{491804D5-7BD6-417E-A8AB-1B4EBCF1171A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Extract Pieces You Want</a:t>
          </a:r>
        </a:p>
      </dgm:t>
    </dgm:pt>
    <dgm:pt modelId="{1A2CC50C-0B89-44E1-B597-A75CE4F67EC1}" type="parTrans" cxnId="{68E8F1E5-DBD2-499F-B12D-F8733F65AC17}">
      <dgm:prSet/>
      <dgm:spPr/>
      <dgm:t>
        <a:bodyPr/>
        <a:lstStyle/>
        <a:p>
          <a:endParaRPr lang="en-US"/>
        </a:p>
      </dgm:t>
    </dgm:pt>
    <dgm:pt modelId="{B3F8C955-CEF2-4E9B-9174-F796781A02B1}" type="sibTrans" cxnId="{68E8F1E5-DBD2-499F-B12D-F8733F65AC17}">
      <dgm:prSet/>
      <dgm:spPr/>
      <dgm:t>
        <a:bodyPr/>
        <a:lstStyle/>
        <a:p>
          <a:endParaRPr lang="en-US"/>
        </a:p>
      </dgm:t>
    </dgm:pt>
    <dgm:pt modelId="{0AD66796-6E2A-49C4-92F8-D01F705C5FF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Clean Information</a:t>
          </a:r>
        </a:p>
      </dgm:t>
    </dgm:pt>
    <dgm:pt modelId="{38F57540-C36C-4102-8DA0-75F36BE23D31}" type="parTrans" cxnId="{0599B066-7F8D-4259-8094-9E5D488C69E1}">
      <dgm:prSet/>
      <dgm:spPr/>
      <dgm:t>
        <a:bodyPr/>
        <a:lstStyle/>
        <a:p>
          <a:endParaRPr lang="en-US"/>
        </a:p>
      </dgm:t>
    </dgm:pt>
    <dgm:pt modelId="{AE8A8C80-A6C7-4739-BF38-4CA5DA9B6249}" type="sibTrans" cxnId="{0599B066-7F8D-4259-8094-9E5D488C69E1}">
      <dgm:prSet/>
      <dgm:spPr/>
      <dgm:t>
        <a:bodyPr/>
        <a:lstStyle/>
        <a:p>
          <a:endParaRPr lang="en-US"/>
        </a:p>
      </dgm:t>
    </dgm:pt>
    <dgm:pt modelId="{C64CC0C6-BA72-408F-9E9B-A06FE53AA61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URL</a:t>
          </a:r>
        </a:p>
      </dgm:t>
    </dgm:pt>
    <dgm:pt modelId="{2030CB5B-93E6-43E0-8B46-F0381C8347E4}" type="sibTrans" cxnId="{0561E9D6-94B3-4ED4-BB1D-7A93E807423F}">
      <dgm:prSet/>
      <dgm:spPr/>
      <dgm:t>
        <a:bodyPr/>
        <a:lstStyle/>
        <a:p>
          <a:endParaRPr lang="en-US"/>
        </a:p>
      </dgm:t>
    </dgm:pt>
    <dgm:pt modelId="{25107125-800D-4AFC-9F51-A83EA9609380}" type="parTrans" cxnId="{0561E9D6-94B3-4ED4-BB1D-7A93E807423F}">
      <dgm:prSet/>
      <dgm:spPr/>
      <dgm:t>
        <a:bodyPr/>
        <a:lstStyle/>
        <a:p>
          <a:endParaRPr lang="en-US"/>
        </a:p>
      </dgm:t>
    </dgm:pt>
    <dgm:pt modelId="{FAE7912B-D627-49D7-B7F4-05838BE2A3FF}" type="pres">
      <dgm:prSet presAssocID="{C20C7812-90EB-48F7-8224-5975ECE81307}" presName="rootnode" presStyleCnt="0">
        <dgm:presLayoutVars>
          <dgm:chMax/>
          <dgm:chPref/>
          <dgm:dir/>
          <dgm:animLvl val="lvl"/>
        </dgm:presLayoutVars>
      </dgm:prSet>
      <dgm:spPr/>
    </dgm:pt>
    <dgm:pt modelId="{74AF6DE0-2D68-49E4-8924-0BB05B6A95C5}" type="pres">
      <dgm:prSet presAssocID="{C64CC0C6-BA72-408F-9E9B-A06FE53AA612}" presName="composite" presStyleCnt="0"/>
      <dgm:spPr/>
    </dgm:pt>
    <dgm:pt modelId="{7A74F551-FFA1-4C5B-AB10-FE2231C43D16}" type="pres">
      <dgm:prSet presAssocID="{C64CC0C6-BA72-408F-9E9B-A06FE53AA612}" presName="bentUpArrow1" presStyleLbl="alignImgPlace1" presStyleIdx="0" presStyleCnt="3" custScaleX="93266" custScaleY="166967" custLinFactNeighborX="-38191" custLinFactNeighborY="7870"/>
      <dgm:spPr>
        <a:ln>
          <a:solidFill>
            <a:srgbClr val="404040"/>
          </a:solidFill>
        </a:ln>
      </dgm:spPr>
    </dgm:pt>
    <dgm:pt modelId="{7F313DFD-06EB-4718-A36F-CE042B40CC28}" type="pres">
      <dgm:prSet presAssocID="{C64CC0C6-BA72-408F-9E9B-A06FE53AA612}" presName="ParentText" presStyleLbl="node1" presStyleIdx="0" presStyleCnt="4" custScaleX="179513">
        <dgm:presLayoutVars>
          <dgm:chMax val="1"/>
          <dgm:chPref val="1"/>
          <dgm:bulletEnabled val="1"/>
        </dgm:presLayoutVars>
      </dgm:prSet>
      <dgm:spPr/>
    </dgm:pt>
    <dgm:pt modelId="{B64F8011-FDDC-4CD0-9D25-BCC9429CE5EE}" type="pres">
      <dgm:prSet presAssocID="{C64CC0C6-BA72-408F-9E9B-A06FE53AA612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F846AF9-BCD1-4D92-A3E2-CD611255E7BA}" type="pres">
      <dgm:prSet presAssocID="{2030CB5B-93E6-43E0-8B46-F0381C8347E4}" presName="sibTrans" presStyleCnt="0"/>
      <dgm:spPr/>
    </dgm:pt>
    <dgm:pt modelId="{14D36861-73BC-4F57-954C-5753E9CB8914}" type="pres">
      <dgm:prSet presAssocID="{8DB21F8F-F3D1-4E27-B5EB-57D67BCB933C}" presName="composite" presStyleCnt="0"/>
      <dgm:spPr/>
    </dgm:pt>
    <dgm:pt modelId="{567FCA01-3EDC-4B0E-9ACC-47F97C0FBAEB}" type="pres">
      <dgm:prSet presAssocID="{8DB21F8F-F3D1-4E27-B5EB-57D67BCB933C}" presName="bentUpArrow1" presStyleLbl="alignImgPlace1" presStyleIdx="1" presStyleCnt="3" custScaleX="88996" custScaleY="149302" custLinFactNeighborX="-49426" custLinFactNeighborY="-6292"/>
      <dgm:spPr>
        <a:ln>
          <a:solidFill>
            <a:srgbClr val="404040"/>
          </a:solidFill>
        </a:ln>
      </dgm:spPr>
    </dgm:pt>
    <dgm:pt modelId="{3CAB2AE0-28F5-4583-BC30-CE360D02DD58}" type="pres">
      <dgm:prSet presAssocID="{8DB21F8F-F3D1-4E27-B5EB-57D67BCB933C}" presName="ParentText" presStyleLbl="node1" presStyleIdx="1" presStyleCnt="4" custScaleX="179513">
        <dgm:presLayoutVars>
          <dgm:chMax val="1"/>
          <dgm:chPref val="1"/>
          <dgm:bulletEnabled val="1"/>
        </dgm:presLayoutVars>
      </dgm:prSet>
      <dgm:spPr/>
    </dgm:pt>
    <dgm:pt modelId="{FB535986-537D-43DB-9AB8-B0B85CC8984E}" type="pres">
      <dgm:prSet presAssocID="{8DB21F8F-F3D1-4E27-B5EB-57D67BCB933C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34957E3-288A-4995-941B-972116EC6BD6}" type="pres">
      <dgm:prSet presAssocID="{79F01DF1-A4C6-4DC4-83C7-28B3C571697E}" presName="sibTrans" presStyleCnt="0"/>
      <dgm:spPr/>
    </dgm:pt>
    <dgm:pt modelId="{319DD848-5470-42DE-BFC7-ACC5964F31AC}" type="pres">
      <dgm:prSet presAssocID="{491804D5-7BD6-417E-A8AB-1B4EBCF1171A}" presName="composite" presStyleCnt="0"/>
      <dgm:spPr/>
    </dgm:pt>
    <dgm:pt modelId="{B4C53139-C92B-4799-AC14-75DA884889FF}" type="pres">
      <dgm:prSet presAssocID="{491804D5-7BD6-417E-A8AB-1B4EBCF1171A}" presName="bentUpArrow1" presStyleLbl="alignImgPlace1" presStyleIdx="2" presStyleCnt="3" custScaleX="106511" custScaleY="143325" custLinFactNeighborX="-43953" custLinFactNeighborY="-1275"/>
      <dgm:spPr>
        <a:ln>
          <a:solidFill>
            <a:srgbClr val="404040"/>
          </a:solidFill>
        </a:ln>
      </dgm:spPr>
    </dgm:pt>
    <dgm:pt modelId="{054F7D55-73B5-4731-944A-F5A7E3A26AFD}" type="pres">
      <dgm:prSet presAssocID="{491804D5-7BD6-417E-A8AB-1B4EBCF1171A}" presName="ParentText" presStyleLbl="node1" presStyleIdx="2" presStyleCnt="4" custScaleX="179513">
        <dgm:presLayoutVars>
          <dgm:chMax val="1"/>
          <dgm:chPref val="1"/>
          <dgm:bulletEnabled val="1"/>
        </dgm:presLayoutVars>
      </dgm:prSet>
      <dgm:spPr/>
    </dgm:pt>
    <dgm:pt modelId="{3DF6A940-B8F3-489D-A1F6-AC3C9E7F47BF}" type="pres">
      <dgm:prSet presAssocID="{491804D5-7BD6-417E-A8AB-1B4EBCF1171A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4B5F7DC-71FC-4CF7-A435-8ADC6A9E2413}" type="pres">
      <dgm:prSet presAssocID="{B3F8C955-CEF2-4E9B-9174-F796781A02B1}" presName="sibTrans" presStyleCnt="0"/>
      <dgm:spPr/>
    </dgm:pt>
    <dgm:pt modelId="{1A342C9B-3AF4-427B-BE39-B74A48FC0EDC}" type="pres">
      <dgm:prSet presAssocID="{0AD66796-6E2A-49C4-92F8-D01F705C5FF0}" presName="composite" presStyleCnt="0"/>
      <dgm:spPr/>
    </dgm:pt>
    <dgm:pt modelId="{C641743A-64BE-47F2-9955-15B8B639386D}" type="pres">
      <dgm:prSet presAssocID="{0AD66796-6E2A-49C4-92F8-D01F705C5FF0}" presName="ParentText" presStyleLbl="node1" presStyleIdx="3" presStyleCnt="4" custScaleX="179513">
        <dgm:presLayoutVars>
          <dgm:chMax val="1"/>
          <dgm:chPref val="1"/>
          <dgm:bulletEnabled val="1"/>
        </dgm:presLayoutVars>
      </dgm:prSet>
      <dgm:spPr/>
    </dgm:pt>
  </dgm:ptLst>
  <dgm:cxnLst>
    <dgm:cxn modelId="{98366507-E7E8-4350-81A8-BDB63AB29E3A}" type="presOf" srcId="{491804D5-7BD6-417E-A8AB-1B4EBCF1171A}" destId="{054F7D55-73B5-4731-944A-F5A7E3A26AFD}" srcOrd="0" destOrd="0" presId="urn:microsoft.com/office/officeart/2005/8/layout/StepDownProcess"/>
    <dgm:cxn modelId="{C976110D-147E-47AA-8FFE-4FAEFE2EDDC1}" type="presOf" srcId="{8DB21F8F-F3D1-4E27-B5EB-57D67BCB933C}" destId="{3CAB2AE0-28F5-4583-BC30-CE360D02DD58}" srcOrd="0" destOrd="0" presId="urn:microsoft.com/office/officeart/2005/8/layout/StepDownProcess"/>
    <dgm:cxn modelId="{17926D37-8667-4AAE-B4A9-5CC497A47F04}" type="presOf" srcId="{0AD66796-6E2A-49C4-92F8-D01F705C5FF0}" destId="{C641743A-64BE-47F2-9955-15B8B639386D}" srcOrd="0" destOrd="0" presId="urn:microsoft.com/office/officeart/2005/8/layout/StepDownProcess"/>
    <dgm:cxn modelId="{0599B066-7F8D-4259-8094-9E5D488C69E1}" srcId="{C20C7812-90EB-48F7-8224-5975ECE81307}" destId="{0AD66796-6E2A-49C4-92F8-D01F705C5FF0}" srcOrd="3" destOrd="0" parTransId="{38F57540-C36C-4102-8DA0-75F36BE23D31}" sibTransId="{AE8A8C80-A6C7-4739-BF38-4CA5DA9B6249}"/>
    <dgm:cxn modelId="{30303449-5977-4F0A-B294-1D6E63EEBA36}" type="presOf" srcId="{C20C7812-90EB-48F7-8224-5975ECE81307}" destId="{FAE7912B-D627-49D7-B7F4-05838BE2A3FF}" srcOrd="0" destOrd="0" presId="urn:microsoft.com/office/officeart/2005/8/layout/StepDownProcess"/>
    <dgm:cxn modelId="{E96FD2BC-57AB-4E4D-B257-F9190780340C}" srcId="{C20C7812-90EB-48F7-8224-5975ECE81307}" destId="{8DB21F8F-F3D1-4E27-B5EB-57D67BCB933C}" srcOrd="1" destOrd="0" parTransId="{AAC53801-CB3F-4A6C-92DB-49D5B527EE42}" sibTransId="{79F01DF1-A4C6-4DC4-83C7-28B3C571697E}"/>
    <dgm:cxn modelId="{0561E9D6-94B3-4ED4-BB1D-7A93E807423F}" srcId="{C20C7812-90EB-48F7-8224-5975ECE81307}" destId="{C64CC0C6-BA72-408F-9E9B-A06FE53AA612}" srcOrd="0" destOrd="0" parTransId="{25107125-800D-4AFC-9F51-A83EA9609380}" sibTransId="{2030CB5B-93E6-43E0-8B46-F0381C8347E4}"/>
    <dgm:cxn modelId="{68E8F1E5-DBD2-499F-B12D-F8733F65AC17}" srcId="{C20C7812-90EB-48F7-8224-5975ECE81307}" destId="{491804D5-7BD6-417E-A8AB-1B4EBCF1171A}" srcOrd="2" destOrd="0" parTransId="{1A2CC50C-0B89-44E1-B597-A75CE4F67EC1}" sibTransId="{B3F8C955-CEF2-4E9B-9174-F796781A02B1}"/>
    <dgm:cxn modelId="{E21731F3-063E-4E4E-BAB2-ECA7DAFE6A62}" type="presOf" srcId="{C64CC0C6-BA72-408F-9E9B-A06FE53AA612}" destId="{7F313DFD-06EB-4718-A36F-CE042B40CC28}" srcOrd="0" destOrd="0" presId="urn:microsoft.com/office/officeart/2005/8/layout/StepDownProcess"/>
    <dgm:cxn modelId="{0338F2FA-36A7-45D9-BFF7-A74B6FF716E8}" type="presParOf" srcId="{FAE7912B-D627-49D7-B7F4-05838BE2A3FF}" destId="{74AF6DE0-2D68-49E4-8924-0BB05B6A95C5}" srcOrd="0" destOrd="0" presId="urn:microsoft.com/office/officeart/2005/8/layout/StepDownProcess"/>
    <dgm:cxn modelId="{8E58DC77-FD0F-4B60-B92E-3AB5D1E3BAC5}" type="presParOf" srcId="{74AF6DE0-2D68-49E4-8924-0BB05B6A95C5}" destId="{7A74F551-FFA1-4C5B-AB10-FE2231C43D16}" srcOrd="0" destOrd="0" presId="urn:microsoft.com/office/officeart/2005/8/layout/StepDownProcess"/>
    <dgm:cxn modelId="{E53B69CB-F8B0-4CC5-B40F-C0964EEBB05F}" type="presParOf" srcId="{74AF6DE0-2D68-49E4-8924-0BB05B6A95C5}" destId="{7F313DFD-06EB-4718-A36F-CE042B40CC28}" srcOrd="1" destOrd="0" presId="urn:microsoft.com/office/officeart/2005/8/layout/StepDownProcess"/>
    <dgm:cxn modelId="{B51EADBF-6C8C-4AD3-B094-8C2AC9CF70A0}" type="presParOf" srcId="{74AF6DE0-2D68-49E4-8924-0BB05B6A95C5}" destId="{B64F8011-FDDC-4CD0-9D25-BCC9429CE5EE}" srcOrd="2" destOrd="0" presId="urn:microsoft.com/office/officeart/2005/8/layout/StepDownProcess"/>
    <dgm:cxn modelId="{6C706F47-0374-4363-B024-5BA5FB5E1DFF}" type="presParOf" srcId="{FAE7912B-D627-49D7-B7F4-05838BE2A3FF}" destId="{DF846AF9-BCD1-4D92-A3E2-CD611255E7BA}" srcOrd="1" destOrd="0" presId="urn:microsoft.com/office/officeart/2005/8/layout/StepDownProcess"/>
    <dgm:cxn modelId="{C7450899-35A6-4541-8B72-AC88D278874C}" type="presParOf" srcId="{FAE7912B-D627-49D7-B7F4-05838BE2A3FF}" destId="{14D36861-73BC-4F57-954C-5753E9CB8914}" srcOrd="2" destOrd="0" presId="urn:microsoft.com/office/officeart/2005/8/layout/StepDownProcess"/>
    <dgm:cxn modelId="{8C615B34-1782-48B1-BC37-93670B4D8DA2}" type="presParOf" srcId="{14D36861-73BC-4F57-954C-5753E9CB8914}" destId="{567FCA01-3EDC-4B0E-9ACC-47F97C0FBAEB}" srcOrd="0" destOrd="0" presId="urn:microsoft.com/office/officeart/2005/8/layout/StepDownProcess"/>
    <dgm:cxn modelId="{74E0FA6B-A357-41EA-AB85-AF85B2531A84}" type="presParOf" srcId="{14D36861-73BC-4F57-954C-5753E9CB8914}" destId="{3CAB2AE0-28F5-4583-BC30-CE360D02DD58}" srcOrd="1" destOrd="0" presId="urn:microsoft.com/office/officeart/2005/8/layout/StepDownProcess"/>
    <dgm:cxn modelId="{0374317A-9239-4DD6-BF53-018D2B0A4730}" type="presParOf" srcId="{14D36861-73BC-4F57-954C-5753E9CB8914}" destId="{FB535986-537D-43DB-9AB8-B0B85CC8984E}" srcOrd="2" destOrd="0" presId="urn:microsoft.com/office/officeart/2005/8/layout/StepDownProcess"/>
    <dgm:cxn modelId="{254022A7-8394-4CD1-9FA8-627290CB6A6D}" type="presParOf" srcId="{FAE7912B-D627-49D7-B7F4-05838BE2A3FF}" destId="{134957E3-288A-4995-941B-972116EC6BD6}" srcOrd="3" destOrd="0" presId="urn:microsoft.com/office/officeart/2005/8/layout/StepDownProcess"/>
    <dgm:cxn modelId="{6458BD40-A67E-4E01-9472-30E629854B2E}" type="presParOf" srcId="{FAE7912B-D627-49D7-B7F4-05838BE2A3FF}" destId="{319DD848-5470-42DE-BFC7-ACC5964F31AC}" srcOrd="4" destOrd="0" presId="urn:microsoft.com/office/officeart/2005/8/layout/StepDownProcess"/>
    <dgm:cxn modelId="{08B87774-0001-422A-A261-2811D56A384B}" type="presParOf" srcId="{319DD848-5470-42DE-BFC7-ACC5964F31AC}" destId="{B4C53139-C92B-4799-AC14-75DA884889FF}" srcOrd="0" destOrd="0" presId="urn:microsoft.com/office/officeart/2005/8/layout/StepDownProcess"/>
    <dgm:cxn modelId="{BDE4A2E4-6D8A-4139-967E-BE9FB2B0AC7F}" type="presParOf" srcId="{319DD848-5470-42DE-BFC7-ACC5964F31AC}" destId="{054F7D55-73B5-4731-944A-F5A7E3A26AFD}" srcOrd="1" destOrd="0" presId="urn:microsoft.com/office/officeart/2005/8/layout/StepDownProcess"/>
    <dgm:cxn modelId="{73D7B178-0580-4301-BB76-65AA63FAC75F}" type="presParOf" srcId="{319DD848-5470-42DE-BFC7-ACC5964F31AC}" destId="{3DF6A940-B8F3-489D-A1F6-AC3C9E7F47BF}" srcOrd="2" destOrd="0" presId="urn:microsoft.com/office/officeart/2005/8/layout/StepDownProcess"/>
    <dgm:cxn modelId="{DC42AEF5-1346-4DAA-90E3-B8C026E2290E}" type="presParOf" srcId="{FAE7912B-D627-49D7-B7F4-05838BE2A3FF}" destId="{A4B5F7DC-71FC-4CF7-A435-8ADC6A9E2413}" srcOrd="5" destOrd="0" presId="urn:microsoft.com/office/officeart/2005/8/layout/StepDownProcess"/>
    <dgm:cxn modelId="{4FF4BB27-F066-4366-849A-D33E8BC9D083}" type="presParOf" srcId="{FAE7912B-D627-49D7-B7F4-05838BE2A3FF}" destId="{1A342C9B-3AF4-427B-BE39-B74A48FC0EDC}" srcOrd="6" destOrd="0" presId="urn:microsoft.com/office/officeart/2005/8/layout/StepDownProcess"/>
    <dgm:cxn modelId="{42CC21FC-5A2D-48FF-AFFF-6DBA736F2767}" type="presParOf" srcId="{1A342C9B-3AF4-427B-BE39-B74A48FC0EDC}" destId="{C641743A-64BE-47F2-9955-15B8B639386D}" srcOrd="0" destOrd="0" presId="urn:microsoft.com/office/officeart/2005/8/layout/StepDown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4F551-FFA1-4C5B-AB10-FE2231C43D16}">
      <dsp:nvSpPr>
        <dsp:cNvPr id="0" name=""/>
        <dsp:cNvSpPr/>
      </dsp:nvSpPr>
      <dsp:spPr>
        <a:xfrm rot="5400000">
          <a:off x="106668" y="822551"/>
          <a:ext cx="1053739" cy="67010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0404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13DFD-06EB-4718-A36F-CE042B40CC28}">
      <dsp:nvSpPr>
        <dsp:cNvPr id="0" name=""/>
        <dsp:cNvSpPr/>
      </dsp:nvSpPr>
      <dsp:spPr>
        <a:xfrm>
          <a:off x="2802" y="49097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URL</a:t>
          </a:r>
        </a:p>
      </dsp:txBody>
      <dsp:txXfrm>
        <a:off x="39111" y="85406"/>
        <a:ext cx="1834549" cy="671036"/>
      </dsp:txXfrm>
    </dsp:sp>
    <dsp:sp modelId="{B64F8011-FDDC-4CD0-9D25-BCC9429CE5EE}">
      <dsp:nvSpPr>
        <dsp:cNvPr id="0" name=""/>
        <dsp:cNvSpPr/>
      </dsp:nvSpPr>
      <dsp:spPr>
        <a:xfrm>
          <a:off x="1487592" y="120021"/>
          <a:ext cx="772697" cy="60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FCA01-3EDC-4B0E-9ACC-47F97C0FBAEB}">
      <dsp:nvSpPr>
        <dsp:cNvPr id="0" name=""/>
        <dsp:cNvSpPr/>
      </dsp:nvSpPr>
      <dsp:spPr>
        <a:xfrm rot="5400000">
          <a:off x="1165282" y="1795199"/>
          <a:ext cx="942254" cy="6394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0404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B2AE0-28F5-4583-BC30-CE360D02DD58}">
      <dsp:nvSpPr>
        <dsp:cNvPr id="0" name=""/>
        <dsp:cNvSpPr/>
      </dsp:nvSpPr>
      <dsp:spPr>
        <a:xfrm>
          <a:off x="1086396" y="1095783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Parse HTML</a:t>
          </a:r>
        </a:p>
      </dsp:txBody>
      <dsp:txXfrm>
        <a:off x="1122705" y="1132092"/>
        <a:ext cx="1834549" cy="671036"/>
      </dsp:txXfrm>
    </dsp:sp>
    <dsp:sp modelId="{FB535986-537D-43DB-9AB8-B0B85CC8984E}">
      <dsp:nvSpPr>
        <dsp:cNvPr id="0" name=""/>
        <dsp:cNvSpPr/>
      </dsp:nvSpPr>
      <dsp:spPr>
        <a:xfrm>
          <a:off x="2571186" y="1166707"/>
          <a:ext cx="772697" cy="60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53139-C92B-4799-AC14-75DA884889FF}">
      <dsp:nvSpPr>
        <dsp:cNvPr id="0" name=""/>
        <dsp:cNvSpPr/>
      </dsp:nvSpPr>
      <dsp:spPr>
        <a:xfrm rot="5400000">
          <a:off x="2307060" y="2754883"/>
          <a:ext cx="904533" cy="7652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0404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F7D55-73B5-4731-944A-F5A7E3A26AFD}">
      <dsp:nvSpPr>
        <dsp:cNvPr id="0" name=""/>
        <dsp:cNvSpPr/>
      </dsp:nvSpPr>
      <dsp:spPr>
        <a:xfrm>
          <a:off x="2169990" y="2086726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Extract Pieces You Want</a:t>
          </a:r>
        </a:p>
      </dsp:txBody>
      <dsp:txXfrm>
        <a:off x="2206299" y="2123035"/>
        <a:ext cx="1834549" cy="671036"/>
      </dsp:txXfrm>
    </dsp:sp>
    <dsp:sp modelId="{3DF6A940-B8F3-489D-A1F6-AC3C9E7F47BF}">
      <dsp:nvSpPr>
        <dsp:cNvPr id="0" name=""/>
        <dsp:cNvSpPr/>
      </dsp:nvSpPr>
      <dsp:spPr>
        <a:xfrm>
          <a:off x="3654780" y="2157650"/>
          <a:ext cx="772697" cy="60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1743A-64BE-47F2-9955-15B8B639386D}">
      <dsp:nvSpPr>
        <dsp:cNvPr id="0" name=""/>
        <dsp:cNvSpPr/>
      </dsp:nvSpPr>
      <dsp:spPr>
        <a:xfrm>
          <a:off x="3253583" y="3058808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Clean Information</a:t>
          </a:r>
        </a:p>
      </dsp:txBody>
      <dsp:txXfrm>
        <a:off x="3289892" y="3095117"/>
        <a:ext cx="1834549" cy="671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9/25/2019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9/25/2019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9/25/2019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9/25/2019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9/25/2019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2819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Web Scraping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What Do You Expect to Be a Problem in the Data?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Run Chunk 1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Is This What You Expected?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New Problems Arise?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Wanted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Remove 1</a:t>
            </a:r>
            <a:r>
              <a:rPr lang="en-US" baseline="30000" dirty="0">
                <a:solidFill>
                  <a:srgbClr val="404040"/>
                </a:solidFill>
              </a:rPr>
              <a:t>st</a:t>
            </a:r>
            <a:r>
              <a:rPr lang="en-US" dirty="0">
                <a:solidFill>
                  <a:srgbClr val="404040"/>
                </a:solidFill>
              </a:rPr>
              <a:t> Row – Subgroups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Rename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527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6: Run Chunk 3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Converting Variable Types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as.numeric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as.character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as.date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as.integer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Numeric Variables are Character Because of First 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7: 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City Variable Has Problems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Do We Care?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59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8: Run Chunk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String Functions Used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str_replace_all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str_replace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Conditional Mutation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ifelse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9: Base Knit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653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Geographical Locations of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What Additional Information Would We Need to Plot Crime Information on a Map?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Run Chunk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Info is Important?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Do You Notice About the City Variable?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Run Chunk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Goal: Find the Average Latitude and Longitude for Each City and State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267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Geographical Locations of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Run Chunk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Examine the Output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Notice </a:t>
            </a:r>
            <a:r>
              <a:rPr lang="en-US" dirty="0" err="1">
                <a:solidFill>
                  <a:srgbClr val="404040"/>
                </a:solidFill>
              </a:rPr>
              <a:t>Aaronsburg</a:t>
            </a:r>
            <a:r>
              <a:rPr lang="en-US" dirty="0">
                <a:solidFill>
                  <a:srgbClr val="404040"/>
                </a:solidFill>
              </a:rPr>
              <a:t>, PA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Are We Ready to Merge?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#No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#</a:t>
            </a:r>
            <a:r>
              <a:rPr lang="en-US" dirty="0" err="1">
                <a:solidFill>
                  <a:srgbClr val="404040"/>
                </a:solidFill>
              </a:rPr>
              <a:t>WhyNot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Pinch Knit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12AD8-3BEE-42E1-BB45-16CED5B9E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2261992"/>
            <a:ext cx="4800600" cy="155040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7606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Linking State Names to State Abbreviations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Select Website Link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Examine the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What is the Issue with the Way this Information is Presented and How Does this Pose a Threat to Our Existence?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09FF8-376B-48BB-AAA6-E5554BA9E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434" y="1843455"/>
            <a:ext cx="5464982" cy="204274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715585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Linking State Names to State Abbreviations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Run Chunk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Did You Get What You Expected?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Should We Fix This Data?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Stacking Datasets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Horizontally</a:t>
            </a:r>
          </a:p>
          <a:p>
            <a:pPr lvl="2"/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Vertically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6: Knitting Streak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DB65A-DBD6-4372-B9C0-E9345B551FF5}"/>
              </a:ext>
            </a:extLst>
          </p:cNvPr>
          <p:cNvSpPr txBox="1"/>
          <p:nvPr/>
        </p:nvSpPr>
        <p:spPr>
          <a:xfrm>
            <a:off x="5181600" y="4371206"/>
            <a:ext cx="1905000" cy="4616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cbind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B3267-FE5E-4964-9F91-05A0898D5D76}"/>
              </a:ext>
            </a:extLst>
          </p:cNvPr>
          <p:cNvSpPr txBox="1"/>
          <p:nvPr/>
        </p:nvSpPr>
        <p:spPr>
          <a:xfrm>
            <a:off x="5181600" y="5441833"/>
            <a:ext cx="1905000" cy="4616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rbind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863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Intermission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3 Data Frames Should All Be Saved to CSV’s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We Will Begin the Last Half of This Tutorial By Loading in this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Think About What Other City Information Could Potentially Be a Factor in Violent Crimes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Think About What Other City Information Could Potentially Be Influenced by the Prevalence of Violent Crimes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3634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Relying on Downloadable CSV’s Puts You at a Disadvantage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Majority of Data Is Found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Negative: Online Data is Unstructured in HTML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Positive: Online Data is Often Updated, Relevant, &amp; Untapped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40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1: ESPN NHL Stats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31D970-2C34-4987-A7E5-2E947A40F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284" y="1115665"/>
            <a:ext cx="5530632" cy="378104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197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2: Blood Pressure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93433-7A5F-4844-AED9-D11CE23FD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196" y="1143000"/>
            <a:ext cx="5501604" cy="333442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9575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3: AP Top 50 Stories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05DFE-97A6-4D86-9FCC-3743FA087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895" y="1061463"/>
            <a:ext cx="5181600" cy="57203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77259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Web Scraping Defined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Process of Converting Currently Unstructured Data on Web to Structured Data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Ideas: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ESPN Table to 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Blood Pressure Chart to Tibble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Top News Stories to List in R</a:t>
            </a:r>
            <a:br>
              <a:rPr lang="en-US" dirty="0">
                <a:solidFill>
                  <a:srgbClr val="404040"/>
                </a:solidFill>
              </a:rPr>
            </a:b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Absolutely Crucial Skill for Modern Data Scientists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605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 Scraping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</a:t>
            </a:r>
            <a:r>
              <a:rPr lang="en-US" dirty="0" err="1">
                <a:solidFill>
                  <a:srgbClr val="404040"/>
                </a:solidFill>
              </a:rPr>
              <a:t>rvest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Written by Hadley Wickham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General Process: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1F6BD-3C1C-49FE-918C-574D30B32030}"/>
              </a:ext>
            </a:extLst>
          </p:cNvPr>
          <p:cNvSpPr txBox="1"/>
          <p:nvPr/>
        </p:nvSpPr>
        <p:spPr>
          <a:xfrm>
            <a:off x="4307306" y="1175913"/>
            <a:ext cx="22098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library(</a:t>
            </a:r>
            <a:r>
              <a:rPr lang="en-US" dirty="0" err="1">
                <a:solidFill>
                  <a:schemeClr val="bg1"/>
                </a:solidFill>
              </a:rPr>
              <a:t>rvest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068143-5BB7-4F32-A3EC-311EA4E75F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1313364"/>
              </p:ext>
            </p:extLst>
          </p:nvPr>
        </p:nvGraphicFramePr>
        <p:xfrm>
          <a:off x="3828046" y="2930240"/>
          <a:ext cx="5163554" cy="3851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7542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Tutorial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Open Tutorial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Ensure You Have the Following R Packages Installed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tidyverse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rvest</a:t>
            </a:r>
            <a:r>
              <a:rPr lang="en-US" dirty="0">
                <a:solidFill>
                  <a:srgbClr val="404040"/>
                </a:solidFill>
              </a:rPr>
              <a:t> (Requires Internet)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noncensus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Knit and Run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Read the 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43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Wikipedia Violent Crimes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Locate the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8D72BAFF-A823-4465-8FE6-1D4A037007F0}"/>
              </a:ext>
            </a:extLst>
          </p:cNvPr>
          <p:cNvSpPr/>
          <p:nvPr/>
        </p:nvSpPr>
        <p:spPr>
          <a:xfrm rot="5400000">
            <a:off x="4569691" y="4459624"/>
            <a:ext cx="656551" cy="651934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DD0D0-A075-419E-AC70-9B656F30959C}"/>
              </a:ext>
            </a:extLst>
          </p:cNvPr>
          <p:cNvSpPr txBox="1"/>
          <p:nvPr/>
        </p:nvSpPr>
        <p:spPr>
          <a:xfrm>
            <a:off x="5187839" y="4749184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Goal: Read Table Into 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A2E90C-C07E-4041-BBA6-E68160C17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181" y="1906245"/>
            <a:ext cx="5513591" cy="245408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87175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6995</TotalTime>
  <Words>571</Words>
  <Application>Microsoft Office PowerPoint</Application>
  <PresentationFormat>On-screen Show (4:3)</PresentationFormat>
  <Paragraphs>160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Office Theme</vt:lpstr>
      <vt:lpstr>1_Office Theme</vt:lpstr>
      <vt:lpstr>Web Scraping I</vt:lpstr>
      <vt:lpstr>Motivation for Web Scraping</vt:lpstr>
      <vt:lpstr>Motivation for Web Scraping</vt:lpstr>
      <vt:lpstr>Motivation for Web Scraping</vt:lpstr>
      <vt:lpstr>Motivation for Web Scraping</vt:lpstr>
      <vt:lpstr>Web Scraping Defined</vt:lpstr>
      <vt:lpstr>Web Scraping in R</vt:lpstr>
      <vt:lpstr>Tutorial  Introduction</vt:lpstr>
      <vt:lpstr>Part 1:  Violent Crimes  in US Cities</vt:lpstr>
      <vt:lpstr>Part 1:  Violent Crimes  in US Cities</vt:lpstr>
      <vt:lpstr>Part 1:  Violent Crimes  in US Cities</vt:lpstr>
      <vt:lpstr>Part 1:  Violent Crimes  in US Cities</vt:lpstr>
      <vt:lpstr>Part 2:  Geographical Locations of  US Cities</vt:lpstr>
      <vt:lpstr>Part 2:  Geographical Locations of  US Cities</vt:lpstr>
      <vt:lpstr>Part 3:  Linking State Names to State Abbreviations</vt:lpstr>
      <vt:lpstr>Part 3:  Linking State Names to State Abbreviations</vt:lpstr>
      <vt:lpstr>Intermission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335</cp:revision>
  <dcterms:created xsi:type="dcterms:W3CDTF">2018-08-19T01:44:24Z</dcterms:created>
  <dcterms:modified xsi:type="dcterms:W3CDTF">2019-09-25T14:05:10Z</dcterms:modified>
</cp:coreProperties>
</file>