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From  Previous Tutorial  Should 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Tutorial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ED473-9BA8-4740-B0C5-7B758528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471" y="1524000"/>
            <a:ext cx="5273842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2019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Notice: /.*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8685</TotalTime>
  <Words>448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Tutorial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359</cp:revision>
  <dcterms:created xsi:type="dcterms:W3CDTF">2018-08-19T01:44:24Z</dcterms:created>
  <dcterms:modified xsi:type="dcterms:W3CDTF">2020-02-12T03:59:21Z</dcterms:modified>
</cp:coreProperties>
</file>