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From    Tutorial 7 Should 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Tutorial 8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3E6ED-A14C-42F4-9934-E1A0394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524" y="1442124"/>
            <a:ext cx="5399646" cy="22916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/.*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394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Tutorial 8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356</cp:revision>
  <dcterms:created xsi:type="dcterms:W3CDTF">2018-08-19T01:44:24Z</dcterms:created>
  <dcterms:modified xsi:type="dcterms:W3CDTF">2019-02-15T04:00:15Z</dcterms:modified>
</cp:coreProperties>
</file>