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1/25/2022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1/25/2022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Sakai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in Office Hours Within 4 Days After Due Date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rgbClr val="404040"/>
                </a:solidFill>
              </a:rPr>
              <a:t>Have Computer With Data Ready</a:t>
            </a:r>
            <a:endParaRPr lang="en-US" sz="20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Member Must Create 2 Tables or Figures that Investigate Answers to the Questions 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Propose 4 Additional Questions You Want to Explore for Statistical Significance Based on What You Found in Pursuit of Answering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Attempt Some Basic Modeling to Answer These Questions or Perform Statistical Tests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Display 1 Table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10000" y="643467"/>
            <a:ext cx="54136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Sakai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10-Minute Presentation in Office Hours within 4 Days After Due Date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Select a Dataset That is Interesting With Many Variables (&gt;10)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You Will Score Every Member of Your Group on a 0-5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of 5 or 6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Exploratory Data Analysis  (20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Partially Subjective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Interest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2% of Grade is Peer Reviews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Fill out survey found on the course website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Four surveys will be available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If giving everyone a 5, don’t need to complete survey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Each Role is To Distribute the Burden of Handing in Deliverables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with Dr. Mario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Lead Designer in Slides for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Interpreter(s)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10 Minute Meeting with Dr. Mario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Briefly Discuss Any Interesting Results from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Responsible for Watching Practice Presentation Before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6 will have 2 Interpreters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Proposal, EDA, and Final Paper Will 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All Templates Before 5 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Slides Before Final Presentation on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2143</TotalTime>
  <Words>1004</Words>
  <Application>Microsoft Office PowerPoint</Application>
  <PresentationFormat>On-screen Show (4:3)</PresentationFormat>
  <Paragraphs>158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199</cp:revision>
  <dcterms:created xsi:type="dcterms:W3CDTF">2018-08-19T01:44:24Z</dcterms:created>
  <dcterms:modified xsi:type="dcterms:W3CDTF">2022-01-25T18:34:15Z</dcterms:modified>
</cp:coreProperties>
</file>