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you?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3810000" y="2275853"/>
            <a:ext cx="4851400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sz="6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I Need?</a:t>
            </a:r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Rstudio on Your Laptop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228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</cp:revision>
  <dcterms:created xsi:type="dcterms:W3CDTF">2018-08-19T01:44:24Z</dcterms:created>
  <dcterms:modified xsi:type="dcterms:W3CDTF">2022-01-10T20:03:57Z</dcterms:modified>
</cp:coreProperties>
</file>