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1"/>
  </p:notesMasterIdLst>
  <p:handoutMasterIdLst>
    <p:handoutMasterId r:id="rId22"/>
  </p:handoutMasterIdLst>
  <p:sldIdLst>
    <p:sldId id="320" r:id="rId3"/>
    <p:sldId id="346" r:id="rId4"/>
    <p:sldId id="348" r:id="rId5"/>
    <p:sldId id="347" r:id="rId6"/>
    <p:sldId id="345" r:id="rId7"/>
    <p:sldId id="349" r:id="rId8"/>
    <p:sldId id="344" r:id="rId9"/>
    <p:sldId id="351" r:id="rId10"/>
    <p:sldId id="352" r:id="rId11"/>
    <p:sldId id="340" r:id="rId12"/>
    <p:sldId id="353" r:id="rId13"/>
    <p:sldId id="341" r:id="rId14"/>
    <p:sldId id="354" r:id="rId15"/>
    <p:sldId id="355" r:id="rId16"/>
    <p:sldId id="356" r:id="rId17"/>
    <p:sldId id="357" r:id="rId18"/>
    <p:sldId id="358" r:id="rId19"/>
    <p:sldId id="329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5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452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Final Project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Proposal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Data From Online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Must Contain At Least 5 Variables (Non-Identifier)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May Be Divided Into Multiple Data Sets (Requires Joins)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At Least 2 Variables Must Be Categorical or You Must Have a Clear Idea on How You Will Treat Numerical Variables as Categorical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2 Initial Questions From Each Member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Innovative Thought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Non-Trivial (Not Obvious)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Groups of 4 = 8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Groups of 5 = 10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Delegate Your Roles (CIOD)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Proposal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Template Submitted in HTML via Canvas by Due Date (D)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Communication of Proposal (C)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Schedule a 5 Minute Meeting in Office Hours Before Due Date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Have Computer With Data Ready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Information on: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Data Source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Variables Contained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Types of Variables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Questions Your Group Will Investigate and Variables of Interest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What Roles Your Other Members Are Taking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04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533400"/>
            <a:ext cx="5029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Investigate Initial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Divide All Initial Questions Evenly Among the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1 Table or Figure for Each Proposed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Each Should Answer the Questions They Proposed with 1 Table or Figure Per Question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 up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Propose 4 Additional Questions You Want to Explore for Statistical Significance Based on What You Found in Pursuit of Answering Initial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Attempt Some Basic Modeling to Answer These Questions or Perform Statistical Tests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98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Investigate Follow-Up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Display 1 Table or Figures Illustrating Your Attempt to Answer 2 of the Four Follow-Up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Investigation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Follow </a:t>
            </a:r>
            <a:r>
              <a:rPr lang="en-US" sz="2000" dirty="0" err="1">
                <a:solidFill>
                  <a:srgbClr val="404040"/>
                </a:solidFill>
              </a:rPr>
              <a:t>Rmarkdown</a:t>
            </a:r>
            <a:r>
              <a:rPr lang="en-US" sz="2000" dirty="0">
                <a:solidFill>
                  <a:srgbClr val="404040"/>
                </a:solidFill>
              </a:rPr>
              <a:t> Template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Results From Initial Questions Should Be Divided According to Each Member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Follow-Up Questions Should Be Proposed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Results from Investigating Follow-Up Questions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895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10000" y="643467"/>
            <a:ext cx="541369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Written Summary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Paragraph 1: Describes what you learned from your investigation of the initial questions.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Paragraph 2: Describes what you learned from your investigation of the follow-up questions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Template Submitted in HTML via Canvas by Due Date (D)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Schedule a 10-Minute Presentation in Office Hours Before End of Semester(I)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8181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Project Proposal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Choose Roles Based Off Strengths and Availability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Select a Dataset That is Interesting With Many Variables (&gt;10) and Many Observations (&gt;500)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Pick Very General Initial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Work as a Team to  Come Up With All Initial Questions Then Split Them Up as a Group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248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Exploratory Data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After Exploring Initial Questions Meet to Discuss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Discuss Creatively in a Group Regarding Possible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Investigate the Follow-Up Questions as a 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Discuss the Information That Will Be Written About in the Summary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The More Time You Take on This Part the Easier the Final Presentation and Paper Will Be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71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General Advice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Do Your Job and Hold Each Other Accountable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When One Person Messes Up the Whole Team Loses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Be Prepared to Evaluate Each Other at the 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You Will Score Every Member of Your Group on a 0-5 Scale from Least Helpful to Most Helpful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Clear Descriptions and Rubrics Are Available on Website so Read Them To Ensure You Get All Points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059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Data to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Questions to Investigation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Investigation to Modeling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Modeling to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Randomly Assigned to Research Groups </a:t>
            </a:r>
            <a:r>
              <a:rPr lang="en-US">
                <a:solidFill>
                  <a:srgbClr val="404040"/>
                </a:solidFill>
              </a:rPr>
              <a:t>of 5 or 6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Four Deliverables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Project Proposal (10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Exploratory Data Analysis  (20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Final Presentation (30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Final Written Paper (40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5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Requirements on Deliverables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4 Clearly Defined Roles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Requires Accountability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Demands Work from Everyone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Forces Delegation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Reason: Different People Have Different Skills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Each Part of the Project Will State the Expectations of All Members of the Group According to Their Role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215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Project Score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30% of Course Grade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Members of the Group Will Receive the Approximately the Same Grade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Mostly Objective: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Follow All Rules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Meet All Deadlines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Well-Defined Rubrics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Partially Subjective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Interest Level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Verbal Communication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Written Communication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Grammar and Spelling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10% of Grade is Peer Reviews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Fill out survey found on the course website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Four surveys will be available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If giving everyone a 5, don’t need to complete survey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918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4CEFE-5E03-467B-BCE1-B06B7876906D}"/>
              </a:ext>
            </a:extLst>
          </p:cNvPr>
          <p:cNvSpPr txBox="1"/>
          <p:nvPr/>
        </p:nvSpPr>
        <p:spPr>
          <a:xfrm>
            <a:off x="3962400" y="643467"/>
            <a:ext cx="51816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1: Creator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Schedule a 5 Minute Meeting with Dr. Mario in Office Hours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Verbally Explain the Dataset(s) Your Group has Chosen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Verbally Communicate the Initial Questions Your Group Plans to Pursue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State the Roles the Other Members Have Chosen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Lead Designer in Slides for Final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89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4CEFE-5E03-467B-BCE1-B06B7876906D}"/>
              </a:ext>
            </a:extLst>
          </p:cNvPr>
          <p:cNvSpPr txBox="1"/>
          <p:nvPr/>
        </p:nvSpPr>
        <p:spPr>
          <a:xfrm>
            <a:off x="3962400" y="643467"/>
            <a:ext cx="502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2: Interpreter(s)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Schedule a 10 Minute Meeting with Dr. Mario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Briefly Discuss Any Interesting Results from the Initial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Discuss Your Group’s Findings on The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Explain Which Areas Your Group Will Focus on For the Final Presentation and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Responsible for Watching Practice Presentation Before Exam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Groups of 6 will have 2 Interpreters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65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3: Orators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Deliver a 3-5 Minute Presentation on the Day of Final Exam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Use a Slide Show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Explain the Data You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Show Visuals/ Tables to Illustrate Discoveries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Discuss Details of Methods Used For Questions Your Group Pursued Deeper After the EDA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Summarization of Written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Groups Will Have 2 Orators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737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4: Deliverer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Proposal, EDA, and Final Paper Will Follow </a:t>
            </a:r>
            <a:r>
              <a:rPr lang="en-US" sz="2000" dirty="0" err="1">
                <a:solidFill>
                  <a:srgbClr val="404040"/>
                </a:solidFill>
              </a:rPr>
              <a:t>RMarkdown</a:t>
            </a:r>
            <a:r>
              <a:rPr lang="en-US" sz="2000" dirty="0">
                <a:solidFill>
                  <a:srgbClr val="404040"/>
                </a:solidFill>
              </a:rPr>
              <a:t> Templates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Ensure that These Parts are Organized According To Templates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Ensure that These Parts are Free of Grammar and Spelling Errors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Ensure that These Parts are Clearly Explained and Hit All 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Submit All Templates Before 11:59PM on Due Dates in 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Submit Slides Before Final Presentation on Exam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345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Abbreviated Roles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Creator (C)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Interpreter (I)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Orator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Deliverer (D)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 Each Part, There Are Clearly Defined Expectations for Each of These 4 Roles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24341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990</Words>
  <Application>Microsoft Office PowerPoint</Application>
  <PresentationFormat>On-screen Show (4:3)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1_Office Theme</vt:lpstr>
      <vt:lpstr>Final Project I</vt:lpstr>
      <vt:lpstr>Intro to Project</vt:lpstr>
      <vt:lpstr>Intro to Project</vt:lpstr>
      <vt:lpstr>Intro to Project</vt:lpstr>
      <vt:lpstr>Four Roles</vt:lpstr>
      <vt:lpstr>Four Roles</vt:lpstr>
      <vt:lpstr>Four Roles</vt:lpstr>
      <vt:lpstr>Four Roles</vt:lpstr>
      <vt:lpstr>Four Roles</vt:lpstr>
      <vt:lpstr>Part 1 Project Proposal</vt:lpstr>
      <vt:lpstr>Part 1 Project Proposal</vt:lpstr>
      <vt:lpstr>Part 2 Exploratory Data Analysis</vt:lpstr>
      <vt:lpstr>Part 2 Exploratory Data Analysis</vt:lpstr>
      <vt:lpstr>Part 2 Exploratory Data Analysis</vt:lpstr>
      <vt:lpstr>Helpful Advice</vt:lpstr>
      <vt:lpstr>Helpful Advice</vt:lpstr>
      <vt:lpstr>Helpful Advice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Mario Giacomazzo</cp:lastModifiedBy>
  <cp:revision>207</cp:revision>
  <dcterms:created xsi:type="dcterms:W3CDTF">2018-08-19T01:44:24Z</dcterms:created>
  <dcterms:modified xsi:type="dcterms:W3CDTF">2023-09-19T20:25:37Z</dcterms:modified>
</cp:coreProperties>
</file>