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9/17/2023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Before Due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Have Computer With Data 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Should Answer the Questions They Proposed with 1 Table or Figure Per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within 4 Days After Due Date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 and Many Observations (&gt;500)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</a:t>
            </a:r>
            <a:r>
              <a:rPr lang="en-US">
                <a:solidFill>
                  <a:srgbClr val="404040"/>
                </a:solidFill>
              </a:rPr>
              <a:t>of 5 or 6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10% of Grade is Peer Reviews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Fill out survey found on the course website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Four surveys will be available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If giving everyone a 5, don’t need to complete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6 will have 2 Interpreters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11:59PM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2151</TotalTime>
  <Words>992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206</cp:revision>
  <dcterms:created xsi:type="dcterms:W3CDTF">2018-08-19T01:44:24Z</dcterms:created>
  <dcterms:modified xsi:type="dcterms:W3CDTF">2023-09-17T22:37:07Z</dcterms:modified>
</cp:coreProperties>
</file>