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2"/>
  </p:notesMasterIdLst>
  <p:handoutMasterIdLst>
    <p:handoutMasterId r:id="rId13"/>
  </p:handoutMasterIdLst>
  <p:sldIdLst>
    <p:sldId id="320" r:id="rId3"/>
    <p:sldId id="395" r:id="rId4"/>
    <p:sldId id="396" r:id="rId5"/>
    <p:sldId id="397" r:id="rId6"/>
    <p:sldId id="390" r:id="rId7"/>
    <p:sldId id="392" r:id="rId8"/>
    <p:sldId id="394" r:id="rId9"/>
    <p:sldId id="393" r:id="rId10"/>
    <p:sldId id="329" r:id="rId11"/>
  </p:sldIdLst>
  <p:sldSz cx="9144000" cy="6858000" type="screen4x3"/>
  <p:notesSz cx="6858000" cy="9144000"/>
  <p:custDataLst>
    <p:tags r:id="rId14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6/30/2022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6/30/2022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21336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Joins 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Graphical Depiction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Inner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Notes on Inner Join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Generally Inappropriate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Easy to Lose Observations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50530-0C9F-43BC-9576-A29CBE64F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062" y="1245982"/>
            <a:ext cx="2047875" cy="1152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03F809-9A33-4603-9396-287936290B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0124" y="3200400"/>
            <a:ext cx="3333750" cy="13716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FD0E388-0B28-480F-B8A2-CD6978D617A3}"/>
              </a:ext>
            </a:extLst>
          </p:cNvPr>
          <p:cNvSpPr/>
          <p:nvPr/>
        </p:nvSpPr>
        <p:spPr>
          <a:xfrm>
            <a:off x="6248399" y="2514600"/>
            <a:ext cx="457200" cy="5334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768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Graphical Depiction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Outer 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450530-0C9F-43BC-9576-A29CBE64F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062" y="1245982"/>
            <a:ext cx="2047875" cy="11525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1FD0E388-0B28-480F-B8A2-CD6978D617A3}"/>
              </a:ext>
            </a:extLst>
          </p:cNvPr>
          <p:cNvSpPr/>
          <p:nvPr/>
        </p:nvSpPr>
        <p:spPr>
          <a:xfrm>
            <a:off x="6248399" y="2514600"/>
            <a:ext cx="457200" cy="53340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D59DB2-05CC-4807-995B-AE56E818EC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3191215"/>
            <a:ext cx="2581275" cy="358970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993943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Graphical Depiction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Duplicate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Using Left Join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One Table Has Duplicates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Both Tables Have Duplicates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4DB49-6A84-414E-871B-9DB8DEA4D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400" y="2667000"/>
            <a:ext cx="3152775" cy="14097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1AAC8D-2D31-4DA7-8334-F000829974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4800600"/>
            <a:ext cx="3152775" cy="184301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76553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Joins</a:t>
            </a:r>
            <a:b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</a:b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Assignment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21916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Instructions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Analysis 2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Open Analysis 2 </a:t>
            </a:r>
            <a:r>
              <a:rPr lang="en-US" dirty="0" err="1">
                <a:solidFill>
                  <a:srgbClr val="404040"/>
                </a:solidFill>
              </a:rPr>
              <a:t>Rmd</a:t>
            </a:r>
            <a:r>
              <a:rPr lang="en-US" dirty="0">
                <a:solidFill>
                  <a:srgbClr val="404040"/>
                </a:solidFill>
              </a:rPr>
              <a:t>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Knit to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Introduction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Three Part Assignment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1: Scrape GDP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2: Scrape Additional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Part 3: Merge Datasets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All Data in HTML Tables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1406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1: GDP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2578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GDP Data by Country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Webscrape</a:t>
            </a:r>
            <a:r>
              <a:rPr lang="en-US" dirty="0">
                <a:solidFill>
                  <a:srgbClr val="404040"/>
                </a:solidFill>
              </a:rPr>
              <a:t> Data Using </a:t>
            </a:r>
            <a:r>
              <a:rPr lang="en-US" dirty="0" err="1">
                <a:solidFill>
                  <a:srgbClr val="404040"/>
                </a:solidFill>
              </a:rPr>
              <a:t>rvest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Clean Data Using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str_replace_all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Special Character: “$”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FF9F4-7E84-4845-9298-1B351FE48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3686" y="1095366"/>
            <a:ext cx="5387819" cy="3019434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85146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2: More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Education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Coronavirus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5B14F4-B99F-4CF0-9B77-CC5C3DCFA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4740015"/>
            <a:ext cx="5334000" cy="204334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03E4F4-5EDE-4BDB-F46A-25BBE8A35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1123492"/>
            <a:ext cx="3490722" cy="27825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7874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3: Merges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3C0D66-7964-4225-8C79-22268E7FE93F}"/>
              </a:ext>
            </a:extLst>
          </p:cNvPr>
          <p:cNvSpPr txBox="1"/>
          <p:nvPr/>
        </p:nvSpPr>
        <p:spPr>
          <a:xfrm>
            <a:off x="3810000" y="621916"/>
            <a:ext cx="50292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Two Different Merges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Education Into GDP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GDP Into COVID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Use Appropriate Join -&gt; “Into”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Answer All Follow-Up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Fix Specific Instances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3623D-6E30-4A28-9476-0A3F654BA91D}"/>
              </a:ext>
            </a:extLst>
          </p:cNvPr>
          <p:cNvSpPr txBox="1"/>
          <p:nvPr/>
        </p:nvSpPr>
        <p:spPr>
          <a:xfrm>
            <a:off x="4203400" y="4031521"/>
            <a:ext cx="4242399" cy="400110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</a:t>
            </a:r>
            <a:r>
              <a:rPr lang="en-US" sz="2000" dirty="0" err="1">
                <a:solidFill>
                  <a:schemeClr val="bg1"/>
                </a:solidFill>
              </a:rPr>
              <a:t>ifelse</a:t>
            </a:r>
            <a:r>
              <a:rPr lang="en-US" sz="2000" dirty="0">
                <a:solidFill>
                  <a:schemeClr val="bg1"/>
                </a:solidFill>
              </a:rPr>
              <a:t>(VAR==“OLD”, “NEW”, VAR)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952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5574</TotalTime>
  <Words>161</Words>
  <Application>Microsoft Office PowerPoint</Application>
  <PresentationFormat>On-screen Show (4:3)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Office Theme</vt:lpstr>
      <vt:lpstr>1_Office Theme</vt:lpstr>
      <vt:lpstr>Joins II</vt:lpstr>
      <vt:lpstr>Graphical Depiction</vt:lpstr>
      <vt:lpstr>Graphical Depiction</vt:lpstr>
      <vt:lpstr>Graphical Depiction</vt:lpstr>
      <vt:lpstr>Joins Assignment</vt:lpstr>
      <vt:lpstr>Part 1: GDP</vt:lpstr>
      <vt:lpstr>Part 2: More Data</vt:lpstr>
      <vt:lpstr>Part 3: Merges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309</cp:revision>
  <dcterms:created xsi:type="dcterms:W3CDTF">2018-08-19T01:44:24Z</dcterms:created>
  <dcterms:modified xsi:type="dcterms:W3CDTF">2022-06-30T16:50:23Z</dcterms:modified>
</cp:coreProperties>
</file>