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jNJf+ZA6/xms6I8lVYTxqTN1M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gplot2.tidyverse.org/reference/#section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lexander.pfyffer/data-visualization-with-ggplot2-cheat-sheet-974d8a709b5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Data Visualization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pic>
        <p:nvPicPr>
          <p:cNvPr id="189" name="Google Shape;189;p2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Install Some Key R Packages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idyverse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lang="en-US"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knitr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Learn Elements of ggplot2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Make Visually Stunning Pictures that Change Lives</a:t>
            </a: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197" name="Google Shape;197;p3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Tidyverse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Package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  <a:sym typeface="Calibri"/>
              </a:rPr>
              <a:t>Try Installing Other Packages Using Dropdown Menu</a:t>
            </a:r>
            <a:endParaRPr dirty="0"/>
          </a:p>
        </p:txBody>
      </p:sp>
      <p:sp>
        <p:nvSpPr>
          <p:cNvPr id="199" name="Google Shape;199;p3"/>
          <p:cNvSpPr txBox="1"/>
          <p:nvPr/>
        </p:nvSpPr>
        <p:spPr>
          <a:xfrm>
            <a:off x="4084649" y="1022241"/>
            <a:ext cx="3777806" cy="40006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install.packages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(“</a:t>
            </a:r>
            <a:r>
              <a:rPr lang="en-US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tidyverse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dirty="0"/>
          </a:p>
        </p:txBody>
      </p:sp>
      <p:pic>
        <p:nvPicPr>
          <p:cNvPr id="200" name="Google Shape;200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8772" y="3731442"/>
            <a:ext cx="5194105" cy="30265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"/>
          <p:cNvSpPr/>
          <p:nvPr/>
        </p:nvSpPr>
        <p:spPr>
          <a:xfrm rot="-1798921" flipH="1">
            <a:off x="4029852" y="3647303"/>
            <a:ext cx="1304197" cy="663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 txBox="1"/>
          <p:nvPr/>
        </p:nvSpPr>
        <p:spPr>
          <a:xfrm>
            <a:off x="4696337" y="3160123"/>
            <a:ext cx="4156540" cy="40011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Select Install and Search on CRAN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Initial Steps in RStudio</a:t>
            </a:r>
            <a:endParaRPr/>
          </a:p>
        </p:txBody>
      </p:sp>
      <p:pic>
        <p:nvPicPr>
          <p:cNvPr id="209" name="Google Shape;209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4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To Use the Package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/>
          </a:p>
          <a:p>
            <a:pPr marL="742950" marR="0" lvl="1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Check Box for Tidyverse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495799" y="1473170"/>
            <a:ext cx="3283527" cy="400110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 library(“tidyverse”)</a:t>
            </a:r>
            <a:endParaRPr/>
          </a:p>
        </p:txBody>
      </p:sp>
      <p:pic>
        <p:nvPicPr>
          <p:cNvPr id="212" name="Google Shape;21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2496" y="2702983"/>
            <a:ext cx="5452304" cy="35115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pic>
        <p:nvPicPr>
          <p:cNvPr id="219" name="Google Shape;219;p5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Help Page: </a:t>
            </a:r>
            <a:r>
              <a:rPr lang="en-US" sz="24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Comes with Preloaded Datasets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32496" y="1905000"/>
            <a:ext cx="5355932" cy="43593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28" name="Google Shape;228;p6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Many Useful Plots and Charts Provided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See Cheat Sheet: </a:t>
            </a: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(Also on Course Website)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Called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Geoms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(Geometric Objects)</a:t>
            </a:r>
            <a:endParaRPr dirty="0"/>
          </a:p>
          <a:p>
            <a:pPr marL="85725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Geom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you choose Must Comply with the Type of Variables You are Analyzing</a:t>
            </a:r>
            <a:endParaRPr dirty="0"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Organized by Type of Data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Univariate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Bivariate</a:t>
            </a:r>
            <a:endParaRPr dirty="0"/>
          </a:p>
          <a:p>
            <a:pPr marL="914400" marR="0" lvl="1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Mixtures of Categorical and Numeric</a:t>
            </a:r>
            <a:endParaRPr dirty="0"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ggplot2</a:t>
            </a:r>
            <a:endParaRPr/>
          </a:p>
        </p:txBody>
      </p:sp>
      <p:sp>
        <p:nvSpPr>
          <p:cNvPr id="237" name="Google Shape;237;p7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7"/>
          <p:cNvSpPr txBox="1"/>
          <p:nvPr/>
        </p:nvSpPr>
        <p:spPr>
          <a:xfrm>
            <a:off x="3632495" y="677334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ggplot2 General Form</a:t>
            </a:r>
            <a:endParaRPr dirty="0"/>
          </a:p>
          <a:p>
            <a:pPr marL="17145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dirty="0"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7"/>
          <p:cNvSpPr txBox="1"/>
          <p:nvPr/>
        </p:nvSpPr>
        <p:spPr>
          <a:xfrm>
            <a:off x="3632496" y="2057400"/>
            <a:ext cx="5359103" cy="1323399"/>
          </a:xfrm>
          <a:prstGeom prst="rect">
            <a:avLst/>
          </a:prstGeom>
          <a:solidFill>
            <a:srgbClr val="404040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ggplot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(data=_____) +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</a:rPr>
              <a:t>   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geom_TYPE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(mapping=</a:t>
            </a:r>
            <a:r>
              <a:rPr lang="en-US" sz="20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aes</a:t>
            </a:r>
            <a:r>
              <a:rPr lang="en-US" sz="2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(x=___,y=____, etc.))</a:t>
            </a:r>
            <a:endParaRPr dirty="0"/>
          </a:p>
        </p:txBody>
      </p:sp>
      <p:sp>
        <p:nvSpPr>
          <p:cNvPr id="240" name="Google Shape;240;p7"/>
          <p:cNvSpPr txBox="1"/>
          <p:nvPr/>
        </p:nvSpPr>
        <p:spPr>
          <a:xfrm>
            <a:off x="6677889" y="3516319"/>
            <a:ext cx="2313710" cy="64629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Blanks from Variables in Data</a:t>
            </a:r>
            <a:endParaRPr dirty="0"/>
          </a:p>
        </p:txBody>
      </p:sp>
      <p:sp>
        <p:nvSpPr>
          <p:cNvPr id="241" name="Google Shape;241;p7"/>
          <p:cNvSpPr txBox="1"/>
          <p:nvPr/>
        </p:nvSpPr>
        <p:spPr>
          <a:xfrm>
            <a:off x="3632493" y="1261694"/>
            <a:ext cx="2643615" cy="646331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Fill in Blank With Name of Data in R</a:t>
            </a:r>
            <a:endParaRPr/>
          </a:p>
        </p:txBody>
      </p:sp>
      <p:pic>
        <p:nvPicPr>
          <p:cNvPr id="242" name="Google Shape;242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Many Examples</a:t>
            </a:r>
            <a:endParaRPr/>
          </a:p>
        </p:txBody>
      </p:sp>
      <p:sp>
        <p:nvSpPr>
          <p:cNvPr id="249" name="Google Shape;249;p8"/>
          <p:cNvSpPr txBox="1"/>
          <p:nvPr/>
        </p:nvSpPr>
        <p:spPr>
          <a:xfrm>
            <a:off x="3632496" y="643467"/>
            <a:ext cx="5359103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742950" marR="0" lvl="1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8"/>
          <p:cNvSpPr txBox="1"/>
          <p:nvPr/>
        </p:nvSpPr>
        <p:spPr>
          <a:xfrm>
            <a:off x="3810000" y="643466"/>
            <a:ext cx="52578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Locate Supplement on Website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Download Zipped Folder </a:t>
            </a:r>
            <a:r>
              <a:rPr lang="en-US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and Unzip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on Computer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Knit the </a:t>
            </a:r>
            <a:r>
              <a:rPr lang="en-US" sz="2400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to HTML format</a:t>
            </a:r>
            <a:endParaRPr dirty="0"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View Graphs with Me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9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213</Words>
  <Application>Microsoft Office PowerPoint</Application>
  <PresentationFormat>On-screen Show (4:3)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1_Office Theme</vt:lpstr>
      <vt:lpstr>Office Theme</vt:lpstr>
      <vt:lpstr>1_Office Theme</vt:lpstr>
      <vt:lpstr>Data Visualization</vt:lpstr>
      <vt:lpstr>Why are We Here?</vt:lpstr>
      <vt:lpstr>Initial Steps in RStudio</vt:lpstr>
      <vt:lpstr>Initial Steps in RStudio</vt:lpstr>
      <vt:lpstr>ggplot2</vt:lpstr>
      <vt:lpstr>ggplot2</vt:lpstr>
      <vt:lpstr>ggplot2</vt:lpstr>
      <vt:lpstr>Many Examples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Super Mario</dc:creator>
  <cp:lastModifiedBy>Giacomazzo, Mario</cp:lastModifiedBy>
  <cp:revision>6</cp:revision>
  <dcterms:created xsi:type="dcterms:W3CDTF">2018-08-19T01:44:24Z</dcterms:created>
  <dcterms:modified xsi:type="dcterms:W3CDTF">2023-08-20T21:26:33Z</dcterms:modified>
</cp:coreProperties>
</file>