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7/5/2023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From </a:t>
            </a:r>
            <a:r>
              <a:rPr lang="en-US">
                <a:solidFill>
                  <a:srgbClr val="404040"/>
                </a:solidFill>
              </a:rPr>
              <a:t>Last    Lecture </a:t>
            </a:r>
            <a:r>
              <a:rPr lang="en-US" dirty="0">
                <a:solidFill>
                  <a:srgbClr val="404040"/>
                </a:solidFill>
              </a:rPr>
              <a:t>Should 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Supplement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Unzip and 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1BF1C-04C8-CDB6-9123-155E8DD95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24000"/>
            <a:ext cx="3976163" cy="2310295"/>
          </a:xfrm>
          <a:prstGeom prst="rect">
            <a:avLst/>
          </a:prstGeom>
          <a:ln w="38100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create a Percentage Change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create a Population Density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lvl="1"/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9051</TotalTime>
  <Words>447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Supplement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363</cp:revision>
  <dcterms:created xsi:type="dcterms:W3CDTF">2018-08-19T01:44:24Z</dcterms:created>
  <dcterms:modified xsi:type="dcterms:W3CDTF">2023-07-05T20:37:15Z</dcterms:modified>
</cp:coreProperties>
</file>