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</a:t>
            </a:r>
            <a:r>
              <a:rPr lang="en-US" dirty="0">
                <a:solidFill>
                  <a:srgbClr val="404040"/>
                </a:solidFill>
              </a:rPr>
              <a:t> Row – Subgroups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Numeric Variables are Character Because of First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Should All Be Saved to CSV’s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Will Begin the Last Half of This Tutorial By Loading in this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7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Tutorial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devtools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r>
              <a:rPr lang="en-US" dirty="0">
                <a:solidFill>
                  <a:srgbClr val="404040"/>
                </a:solidFill>
              </a:rPr>
              <a:t> (Install from </a:t>
            </a:r>
            <a:r>
              <a:rPr lang="en-US" dirty="0" err="1">
                <a:solidFill>
                  <a:srgbClr val="404040"/>
                </a:solidFill>
              </a:rPr>
              <a:t>Github</a:t>
            </a:r>
            <a:r>
              <a:rPr lang="en-US">
                <a:solidFill>
                  <a:srgbClr val="404040"/>
                </a:solidFill>
              </a:rPr>
              <a:t>)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69691" y="4459624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187839" y="4749184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A2E90C-C07E-4041-BBA6-E68160C1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181" y="1906245"/>
            <a:ext cx="5513591" cy="24540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6966</TotalTime>
  <Words>648</Words>
  <Application>Microsoft Office PowerPoint</Application>
  <PresentationFormat>On-screen Show (4:3)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Tutorial 7 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Intermission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334</cp:revision>
  <dcterms:created xsi:type="dcterms:W3CDTF">2018-08-19T01:44:24Z</dcterms:created>
  <dcterms:modified xsi:type="dcterms:W3CDTF">2020-07-01T14:43:58Z</dcterms:modified>
</cp:coreProperties>
</file>