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</a:t>
            </a:r>
            <a:r>
              <a:rPr lang="en-US">
                <a:solidFill>
                  <a:srgbClr val="404040"/>
                </a:solidFill>
              </a:rPr>
              <a:t>Frames From Last    Tutorial Should </a:t>
            </a:r>
            <a:r>
              <a:rPr lang="en-US" dirty="0">
                <a:solidFill>
                  <a:srgbClr val="404040"/>
                </a:solidFill>
              </a:rPr>
              <a:t>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Tutorial 8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3E6ED-A14C-42F4-9934-E1A0394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524" y="1442124"/>
            <a:ext cx="5399646" cy="22916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/.*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8680</TotalTime>
  <Words>450</Words>
  <Application>Microsoft Office PowerPoint</Application>
  <PresentationFormat>On-screen Show (4:3)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Tutorial 8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357</cp:revision>
  <dcterms:created xsi:type="dcterms:W3CDTF">2018-08-19T01:44:24Z</dcterms:created>
  <dcterms:modified xsi:type="dcterms:W3CDTF">2020-07-01T14:42:51Z</dcterms:modified>
</cp:coreProperties>
</file>