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perMarioGiacomazzo/STOR320_WEBSITE/blob/master/The%20Art%20of%20R%20Programming.pdf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uperMarioGiacomazzo/STOR320_WEBSITE/blob/master/R%20Programming%20for%20Data%20Science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 dirty="0"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 dirty="0"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</a:t>
            </a:r>
            <a:r>
              <a:rPr lang="en-US" sz="2400" dirty="0">
                <a:solidFill>
                  <a:schemeClr val="lt1"/>
                </a:solidFill>
              </a:rPr>
              <a:t>is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Needed?</a:t>
            </a:r>
            <a:endParaRPr dirty="0"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 dirty="0">
                <a:solidFill>
                  <a:schemeClr val="lt1"/>
                </a:solidFill>
              </a:rPr>
              <a:t>We Do?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222</Words>
  <Application>Microsoft Office PowerPoint</Application>
  <PresentationFormat>On-screen Show (4:3)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Why Are We Here?</vt:lpstr>
      <vt:lpstr>What is Needed?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8</cp:revision>
  <dcterms:created xsi:type="dcterms:W3CDTF">2018-08-19T01:44:24Z</dcterms:created>
  <dcterms:modified xsi:type="dcterms:W3CDTF">2023-01-08T17:55:16Z</dcterms:modified>
</cp:coreProperties>
</file>