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9"/>
  </p:notesMasterIdLst>
  <p:handoutMasterIdLst>
    <p:handoutMasterId r:id="rId10"/>
  </p:handoutMasterIdLst>
  <p:sldIdLst>
    <p:sldId id="320" r:id="rId3"/>
    <p:sldId id="395" r:id="rId4"/>
    <p:sldId id="396" r:id="rId5"/>
    <p:sldId id="397" r:id="rId6"/>
    <p:sldId id="390" r:id="rId7"/>
    <p:sldId id="329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2/19/2023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2/19/2023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2/19/2023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2/19/2023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2/19/2023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2/19/2023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2/19/2023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2133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Joins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Graphical Depiction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Inner 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Notes on Inner Join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Generally Inappropriate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Easy to Lose 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450530-0C9F-43BC-9576-A29CBE64F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062" y="1245982"/>
            <a:ext cx="2047875" cy="11525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03F809-9A33-4603-9396-287936290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124" y="3200400"/>
            <a:ext cx="3333750" cy="1371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1FD0E388-0B28-480F-B8A2-CD6978D617A3}"/>
              </a:ext>
            </a:extLst>
          </p:cNvPr>
          <p:cNvSpPr/>
          <p:nvPr/>
        </p:nvSpPr>
        <p:spPr>
          <a:xfrm>
            <a:off x="6248399" y="2514600"/>
            <a:ext cx="457200" cy="533400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768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Graphical Depiction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450530-0C9F-43BC-9576-A29CBE64F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062" y="1245982"/>
            <a:ext cx="2047875" cy="11525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1FD0E388-0B28-480F-B8A2-CD6978D617A3}"/>
              </a:ext>
            </a:extLst>
          </p:cNvPr>
          <p:cNvSpPr/>
          <p:nvPr/>
        </p:nvSpPr>
        <p:spPr>
          <a:xfrm>
            <a:off x="6248399" y="2514600"/>
            <a:ext cx="457200" cy="533400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D59DB2-05CC-4807-995B-AE56E818E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3191215"/>
            <a:ext cx="2581275" cy="358970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99394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Graphical Depiction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Duplicate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Left Join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One Table Has Duplicates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Both Tables Have Duplicates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4DB49-6A84-414E-871B-9DB8DEA4D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2667000"/>
            <a:ext cx="3152775" cy="14097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1AAC8D-2D31-4DA7-8334-F00082997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4800600"/>
            <a:ext cx="3152775" cy="184301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6553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Joins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Assignment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Download Analysis 2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Open Analysis 2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Knit to 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Three Part Assignment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Part 1: </a:t>
            </a:r>
            <a:r>
              <a:rPr lang="en-US">
                <a:solidFill>
                  <a:srgbClr val="404040"/>
                </a:solidFill>
              </a:rPr>
              <a:t>Scrape Data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Part 2: Scrape Additional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Part 3: Merge Datasets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Data in HTML Tables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40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5575</TotalTime>
  <Words>83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Office Theme</vt:lpstr>
      <vt:lpstr>1_Office Theme</vt:lpstr>
      <vt:lpstr>Joins II</vt:lpstr>
      <vt:lpstr>Graphical Depiction</vt:lpstr>
      <vt:lpstr>Graphical Depiction</vt:lpstr>
      <vt:lpstr>Graphical Depiction</vt:lpstr>
      <vt:lpstr>Joins Assignment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310</cp:revision>
  <dcterms:created xsi:type="dcterms:W3CDTF">2018-08-19T01:44:24Z</dcterms:created>
  <dcterms:modified xsi:type="dcterms:W3CDTF">2023-02-20T04:49:48Z</dcterms:modified>
</cp:coreProperties>
</file>