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83" d="100"/>
          <a:sy n="83" d="100"/>
        </p:scale>
        <p:origin x="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7/3/2023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in Office Hours Within 4 Days After Due Date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Have Computer With Data Ready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Should Answer the Questions They Proposed with 1 Table or Figure Per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Propose 4 Additional Questions You Want to Explore for Statistical Significance Based on What You Found in Pursuit of Answering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Attempt Some Basic Modeling to Answer These Questions or Perform Statistical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10-Minute Presentation in Office Hours within 4 Days After Due Date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Select a Dataset That is Interesting With Many Variables (&gt;10) and Many Observations (&gt;500)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You Will Score Every Member of Your Group on a 0-5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4 or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Exploratory Data Analysis  (20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Partially Subjective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Interest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10% of Grade is Peer Reviews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Fill out survey found on the course website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Four surveys will be available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If giving everyone a 5, don’t need to complete survey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Lead Designer in Slides for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10 Minute Meeting with Dr.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Briefly Discuss Any Interesting Results from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Responsible for Watching Practice Presentation Before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6 will have 2 Interpreters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Proposal, EDA, and Final Paper Will 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All Templates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Slides Before Final Presentation on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996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204</cp:revision>
  <dcterms:created xsi:type="dcterms:W3CDTF">2018-08-19T01:44:24Z</dcterms:created>
  <dcterms:modified xsi:type="dcterms:W3CDTF">2023-07-03T16:13:55Z</dcterms:modified>
</cp:coreProperties>
</file>