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  <p:sldMasterId id="2147483662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jjNJf+ZA6/xms6I8lVYTxqTN1M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54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customschemas.google.com/relationships/presentationmetadata" Target="metadata"/><Relationship Id="rId2" Type="http://schemas.openxmlformats.org/officeDocument/2006/relationships/slideMaster" Target="slideMasters/slideMaster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8" name="Google Shape;148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gplot2.tidyverse.org/reference/#section-dat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lexander.pfyffer/data-visualization-with-ggplot2-cheat-sheet-974d8a709b5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 txBox="1">
            <a:spLocks noGrp="1"/>
          </p:cNvSpPr>
          <p:nvPr>
            <p:ph type="title"/>
          </p:nvPr>
        </p:nvSpPr>
        <p:spPr>
          <a:xfrm>
            <a:off x="4876800" y="2438400"/>
            <a:ext cx="3788737" cy="1625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i="1"/>
              <a:t>Data Visualization</a:t>
            </a:r>
            <a:endParaRPr/>
          </a:p>
        </p:txBody>
      </p:sp>
      <p:sp>
        <p:nvSpPr>
          <p:cNvPr id="181" name="Google Shape;181;p1"/>
          <p:cNvSpPr/>
          <p:nvPr/>
        </p:nvSpPr>
        <p:spPr>
          <a:xfrm flipH="1">
            <a:off x="0" y="0"/>
            <a:ext cx="4629586" cy="6858000"/>
          </a:xfrm>
          <a:custGeom>
            <a:avLst/>
            <a:gdLst/>
            <a:ahLst/>
            <a:cxnLst/>
            <a:rect l="l" t="t" r="r" b="b"/>
            <a:pathLst>
              <a:path w="6172782" h="6858000" extrusionOk="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"/>
          <p:cNvPicPr preferRelativeResize="0"/>
          <p:nvPr/>
        </p:nvPicPr>
        <p:blipFill rotWithShape="1">
          <a:blip r:embed="rId3">
            <a:alphaModFix/>
          </a:blip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/>
            <a:ahLst/>
            <a:cxnLst/>
            <a:rect l="l" t="t" r="r" b="b"/>
            <a:pathLst>
              <a:path w="6024154" h="6858000" extrusionOk="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are We Here?</a:t>
            </a:r>
            <a:endParaRPr/>
          </a:p>
        </p:txBody>
      </p:sp>
      <p:pic>
        <p:nvPicPr>
          <p:cNvPr id="189" name="Google Shape;189;p2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To Install Some Key R Packages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Tidyverse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Rmarkdown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To Learn Elements of ggplot2</a:t>
            </a:r>
            <a:endParaRPr dirty="0"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Make 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Visually Stunning Pictures that Change Lives</a:t>
            </a: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Initial Steps in RStudio</a:t>
            </a:r>
            <a:endParaRPr/>
          </a:p>
        </p:txBody>
      </p:sp>
      <p:pic>
        <p:nvPicPr>
          <p:cNvPr id="197" name="Google Shape;197;p3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"/>
          <p:cNvSpPr txBox="1"/>
          <p:nvPr/>
        </p:nvSpPr>
        <p:spPr>
          <a:xfrm>
            <a:off x="3632496" y="643467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Install Tidyverse Package</a:t>
            </a:r>
            <a:endParaRPr/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Other Packages To Be Installed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RColorBrewer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Rmarkdown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"/>
          <p:cNvSpPr txBox="1"/>
          <p:nvPr/>
        </p:nvSpPr>
        <p:spPr>
          <a:xfrm>
            <a:off x="4084649" y="1022241"/>
            <a:ext cx="3777806" cy="400069"/>
          </a:xfrm>
          <a:prstGeom prst="rect">
            <a:avLst/>
          </a:prstGeom>
          <a:solidFill>
            <a:srgbClr val="404040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install.packages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(“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tidyverse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dirty="0"/>
          </a:p>
        </p:txBody>
      </p:sp>
      <p:pic>
        <p:nvPicPr>
          <p:cNvPr id="200" name="Google Shape;20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8772" y="3731442"/>
            <a:ext cx="5194105" cy="30265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1" name="Google Shape;201;p3"/>
          <p:cNvSpPr/>
          <p:nvPr/>
        </p:nvSpPr>
        <p:spPr>
          <a:xfrm rot="-1798921" flipH="1">
            <a:off x="4029852" y="3647303"/>
            <a:ext cx="1304197" cy="6638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"/>
          <p:cNvSpPr txBox="1"/>
          <p:nvPr/>
        </p:nvSpPr>
        <p:spPr>
          <a:xfrm>
            <a:off x="4696337" y="3160123"/>
            <a:ext cx="4156540" cy="40011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Select Install and Search on CRAN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Initial Steps in RStudio</a:t>
            </a:r>
            <a:endParaRPr/>
          </a:p>
        </p:txBody>
      </p:sp>
      <p:pic>
        <p:nvPicPr>
          <p:cNvPr id="209" name="Google Shape;209;p4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"/>
          <p:cNvSpPr txBox="1"/>
          <p:nvPr/>
        </p:nvSpPr>
        <p:spPr>
          <a:xfrm>
            <a:off x="3632496" y="643467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To Use the Package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/>
          </a:p>
          <a:p>
            <a:pPr marL="742950" marR="0" lvl="1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Check Box for Tidyverse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4"/>
          <p:cNvSpPr txBox="1"/>
          <p:nvPr/>
        </p:nvSpPr>
        <p:spPr>
          <a:xfrm>
            <a:off x="4495799" y="1473170"/>
            <a:ext cx="3283527" cy="400110"/>
          </a:xfrm>
          <a:prstGeom prst="rect">
            <a:avLst/>
          </a:prstGeom>
          <a:solidFill>
            <a:srgbClr val="40404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  library(“tidyverse”)</a:t>
            </a:r>
            <a:endParaRPr/>
          </a:p>
        </p:txBody>
      </p:sp>
      <p:pic>
        <p:nvPicPr>
          <p:cNvPr id="212" name="Google Shape;21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32496" y="2702983"/>
            <a:ext cx="5452304" cy="35115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5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ggplot2</a:t>
            </a:r>
            <a:endParaRPr/>
          </a:p>
        </p:txBody>
      </p:sp>
      <p:pic>
        <p:nvPicPr>
          <p:cNvPr id="219" name="Google Shape;219;p5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5"/>
          <p:cNvSpPr txBox="1"/>
          <p:nvPr/>
        </p:nvSpPr>
        <p:spPr>
          <a:xfrm>
            <a:off x="3632496" y="643467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Help Page: </a:t>
            </a:r>
            <a:r>
              <a:rPr lang="en-US" sz="2400" u="sng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Comes with Preloaded Datasets 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742950" marR="0" lvl="1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32496" y="1905000"/>
            <a:ext cx="5355932" cy="435931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ggplot2</a:t>
            </a:r>
            <a:endParaRPr/>
          </a:p>
        </p:txBody>
      </p:sp>
      <p:sp>
        <p:nvSpPr>
          <p:cNvPr id="228" name="Google Shape;228;p6"/>
          <p:cNvSpPr txBox="1"/>
          <p:nvPr/>
        </p:nvSpPr>
        <p:spPr>
          <a:xfrm>
            <a:off x="3632496" y="643467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742950" marR="0" lvl="1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6"/>
          <p:cNvSpPr txBox="1"/>
          <p:nvPr/>
        </p:nvSpPr>
        <p:spPr>
          <a:xfrm>
            <a:off x="3632495" y="677334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Many Useful Plots and Charts Provided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See Cheat Sheet: </a:t>
            </a:r>
            <a:r>
              <a:rPr lang="en-US" sz="2400" b="0" i="0" u="sng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(Also on Course Website)</a:t>
            </a:r>
            <a:endParaRPr dirty="0"/>
          </a:p>
          <a:p>
            <a:pPr marL="85725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Called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Geoms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(Geometric Objects)</a:t>
            </a:r>
            <a:endParaRPr dirty="0"/>
          </a:p>
          <a:p>
            <a:pPr marL="85725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Geom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you choose Must Comply with the Type of Variables You are Analyzing</a:t>
            </a:r>
            <a:endParaRPr dirty="0"/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Organized by Type of Data</a:t>
            </a:r>
            <a:endParaRPr dirty="0"/>
          </a:p>
          <a:p>
            <a:pPr marL="9144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Univariate</a:t>
            </a:r>
            <a:endParaRPr dirty="0"/>
          </a:p>
          <a:p>
            <a:pPr marL="9144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Bivariate</a:t>
            </a:r>
            <a:endParaRPr dirty="0"/>
          </a:p>
          <a:p>
            <a:pPr marL="9144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Mixtures of Categorical and Numeric</a:t>
            </a:r>
            <a:endParaRPr dirty="0"/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6"/>
          <p:cNvPicPr preferRelativeResize="0"/>
          <p:nvPr/>
        </p:nvPicPr>
        <p:blipFill rotWithShape="1">
          <a:blip r:embed="rId4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7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ggplot2</a:t>
            </a:r>
            <a:endParaRPr/>
          </a:p>
        </p:txBody>
      </p:sp>
      <p:sp>
        <p:nvSpPr>
          <p:cNvPr id="237" name="Google Shape;237;p7"/>
          <p:cNvSpPr txBox="1"/>
          <p:nvPr/>
        </p:nvSpPr>
        <p:spPr>
          <a:xfrm>
            <a:off x="3632496" y="643467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742950" marR="0" lvl="1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7"/>
          <p:cNvSpPr txBox="1"/>
          <p:nvPr/>
        </p:nvSpPr>
        <p:spPr>
          <a:xfrm>
            <a:off x="3632495" y="677334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ggplot2 General Form</a:t>
            </a:r>
            <a:endParaRPr dirty="0"/>
          </a:p>
          <a:p>
            <a:pPr marL="17145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dirty="0"/>
          </a:p>
          <a:p>
            <a:pPr marL="742950" marR="0" lvl="1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7"/>
          <p:cNvSpPr txBox="1"/>
          <p:nvPr/>
        </p:nvSpPr>
        <p:spPr>
          <a:xfrm>
            <a:off x="3632496" y="2057400"/>
            <a:ext cx="5359103" cy="1323399"/>
          </a:xfrm>
          <a:prstGeom prst="rect">
            <a:avLst/>
          </a:prstGeom>
          <a:solidFill>
            <a:srgbClr val="404040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2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ggplot</a:t>
            </a: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(data=_____) +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   </a:t>
            </a:r>
            <a:r>
              <a:rPr lang="en-US" sz="2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geom_TYPE</a:t>
            </a: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(mapping=</a:t>
            </a:r>
            <a:r>
              <a:rPr lang="en-US" sz="2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aes</a:t>
            </a: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(x=___,y=____, etc.))</a:t>
            </a:r>
            <a:endParaRPr dirty="0"/>
          </a:p>
        </p:txBody>
      </p:sp>
      <p:sp>
        <p:nvSpPr>
          <p:cNvPr id="240" name="Google Shape;240;p7"/>
          <p:cNvSpPr txBox="1"/>
          <p:nvPr/>
        </p:nvSpPr>
        <p:spPr>
          <a:xfrm>
            <a:off x="6677889" y="3516319"/>
            <a:ext cx="2313710" cy="64629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Fill in Blanks from Variables in Data</a:t>
            </a:r>
            <a:endParaRPr dirty="0"/>
          </a:p>
        </p:txBody>
      </p:sp>
      <p:sp>
        <p:nvSpPr>
          <p:cNvPr id="241" name="Google Shape;241;p7"/>
          <p:cNvSpPr txBox="1"/>
          <p:nvPr/>
        </p:nvSpPr>
        <p:spPr>
          <a:xfrm>
            <a:off x="3632493" y="1261694"/>
            <a:ext cx="2643615" cy="646331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Fill in Blank With Name of Data in R</a:t>
            </a:r>
            <a:endParaRPr/>
          </a:p>
        </p:txBody>
      </p:sp>
      <p:pic>
        <p:nvPicPr>
          <p:cNvPr id="242" name="Google Shape;242;p7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8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Many Examples</a:t>
            </a:r>
            <a:endParaRPr/>
          </a:p>
        </p:txBody>
      </p:sp>
      <p:sp>
        <p:nvSpPr>
          <p:cNvPr id="249" name="Google Shape;249;p8"/>
          <p:cNvSpPr txBox="1"/>
          <p:nvPr/>
        </p:nvSpPr>
        <p:spPr>
          <a:xfrm>
            <a:off x="3632496" y="643467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742950" marR="0" lvl="1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8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8"/>
          <p:cNvSpPr txBox="1"/>
          <p:nvPr/>
        </p:nvSpPr>
        <p:spPr>
          <a:xfrm>
            <a:off x="3810000" y="643466"/>
            <a:ext cx="52578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Locate Supplement on Website</a:t>
            </a:r>
            <a:endParaRPr dirty="0"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Download Zipped Folder </a:t>
            </a: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and Unzip</a:t>
            </a:r>
            <a:endParaRPr dirty="0"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US" sz="24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Rmd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File on Computer</a:t>
            </a:r>
            <a:endParaRPr dirty="0"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Knit the </a:t>
            </a:r>
            <a:r>
              <a:rPr lang="en-US" sz="24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Rmd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File to HTML format</a:t>
            </a:r>
            <a:endParaRPr dirty="0"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View Graphs with Me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9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Closing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9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9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9"/>
          <p:cNvSpPr txBox="1"/>
          <p:nvPr/>
        </p:nvSpPr>
        <p:spPr>
          <a:xfrm>
            <a:off x="3973322" y="643466"/>
            <a:ext cx="48514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Disperse and Make Reasonable Decisions</a:t>
            </a:r>
            <a:endParaRPr/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212</Words>
  <Application>Microsoft Office PowerPoint</Application>
  <PresentationFormat>On-screen Show (4:3)</PresentationFormat>
  <Paragraphs>82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1_Office Theme</vt:lpstr>
      <vt:lpstr>Office Theme</vt:lpstr>
      <vt:lpstr>1_Office Theme</vt:lpstr>
      <vt:lpstr>Data Visualization</vt:lpstr>
      <vt:lpstr>Why are We Here?</vt:lpstr>
      <vt:lpstr>Initial Steps in RStudio</vt:lpstr>
      <vt:lpstr>Initial Steps in RStudio</vt:lpstr>
      <vt:lpstr>ggplot2</vt:lpstr>
      <vt:lpstr>ggplot2</vt:lpstr>
      <vt:lpstr>ggplot2</vt:lpstr>
      <vt:lpstr>Many Examples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Super Mario</dc:creator>
  <cp:lastModifiedBy>Giacomazzo, Mario</cp:lastModifiedBy>
  <cp:revision>5</cp:revision>
  <dcterms:created xsi:type="dcterms:W3CDTF">2018-08-19T01:44:24Z</dcterms:created>
  <dcterms:modified xsi:type="dcterms:W3CDTF">2023-06-25T22:39:44Z</dcterms:modified>
</cp:coreProperties>
</file>