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9" r:id="rId6"/>
    <p:sldId id="262" r:id="rId7"/>
    <p:sldId id="260" r:id="rId8"/>
    <p:sldId id="261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4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Labs (Attendance Required)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Analyses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Final Project</a:t>
            </a: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Canvas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211</Words>
  <Application>Microsoft Office PowerPoint</Application>
  <PresentationFormat>On-screen Show (4:3)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Why Are We Here?</vt:lpstr>
      <vt:lpstr>What Will We Do?</vt:lpstr>
      <vt:lpstr>What is Needed?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12</cp:revision>
  <dcterms:created xsi:type="dcterms:W3CDTF">2018-08-19T01:44:24Z</dcterms:created>
  <dcterms:modified xsi:type="dcterms:W3CDTF">2023-06-25T22:38:45Z</dcterms:modified>
</cp:coreProperties>
</file>