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YUoj02UhUatNfNTXq2joiDJ5RFA29H0pe9uCLYAy4eefHlw/viewform?usp=sf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perMarioGiacomazzo/STOR320_WEBSITE/blob/master/The%20Art%20of%20R%20Programming.pdf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github.com/SuperMarioGiacomazzo/STOR320_WEBSITE/blob/master/R%20Programming%20for%20Data%20Science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perMarioGiacomazzo/STOR320_WEBSITE/raw/master/R%20for%20Data%20Science-%20Import%2C%20Tidy%2C%20Transform%2C%20Visualize%2C%20and%20Model%20Data.pdf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markdown.rstudio.com/lesson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 dirty="0"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51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Are You?</a:t>
            </a:r>
            <a:endParaRPr dirty="0"/>
          </a:p>
        </p:txBody>
      </p:sp>
      <p:sp>
        <p:nvSpPr>
          <p:cNvPr id="197" name="Google Shape;197;p3"/>
          <p:cNvSpPr txBox="1"/>
          <p:nvPr/>
        </p:nvSpPr>
        <p:spPr>
          <a:xfrm>
            <a:off x="3810000" y="2275853"/>
            <a:ext cx="4851400" cy="20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Survey</a:t>
            </a:r>
            <a:endParaRPr sz="6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 dirty="0"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2400" dirty="0">
                <a:solidFill>
                  <a:schemeClr val="lt1"/>
                </a:solidFill>
              </a:rPr>
              <a:t>is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Needed?</a:t>
            </a:r>
            <a:endParaRPr dirty="0"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l="8003" r="9399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Website and Syllabus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 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Analyses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through Sakai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Programming with R for 10 minutes a day in RP4DS or AoRP</a:t>
            </a: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of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lang="en-US" sz="2400" b="0" i="0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 1</a:t>
            </a:r>
            <a:endParaRPr sz="2400" b="0" i="0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 1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in R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227</Words>
  <Application>Microsoft Office PowerPoint</Application>
  <PresentationFormat>On-screen Show (4:3)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1_Office Theme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is Needed?</vt:lpstr>
      <vt:lpstr>What Will We Do?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7</cp:revision>
  <dcterms:created xsi:type="dcterms:W3CDTF">2018-08-19T01:44:24Z</dcterms:created>
  <dcterms:modified xsi:type="dcterms:W3CDTF">2022-06-16T19:47:34Z</dcterms:modified>
</cp:coreProperties>
</file>