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6"/>
  </p:notesMasterIdLst>
  <p:handoutMasterIdLst>
    <p:handoutMasterId r:id="rId27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14" r:id="rId19"/>
    <p:sldId id="409" r:id="rId20"/>
    <p:sldId id="410" r:id="rId21"/>
    <p:sldId id="411" r:id="rId22"/>
    <p:sldId id="412" r:id="rId23"/>
    <p:sldId id="413" r:id="rId24"/>
    <p:sldId id="329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 </a:t>
            </a:r>
            <a:r>
              <a:rPr lang="en-US" dirty="0">
                <a:solidFill>
                  <a:srgbClr val="404040"/>
                </a:solidFill>
              </a:rPr>
              <a:t> and 2</a:t>
            </a:r>
            <a:r>
              <a:rPr lang="en-US" baseline="30000" dirty="0">
                <a:solidFill>
                  <a:srgbClr val="404040"/>
                </a:solidFill>
              </a:rPr>
              <a:t>nd </a:t>
            </a:r>
            <a:r>
              <a:rPr lang="en-US" dirty="0">
                <a:solidFill>
                  <a:srgbClr val="404040"/>
                </a:solidFill>
              </a:rPr>
              <a:t>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Selector Gadget Website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Chrome Extension Exists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info could be of use?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3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Safe vs Dangerous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Go to Web Page 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Choose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SelectorGadget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in Bookmark Tab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Locate This Box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Find Content You Want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Point and Click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to Select Info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Info We Want is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Highlighted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Info We Don’t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solidFill>
                  <a:srgbClr val="404040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Find Content You Don’t Want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Point and Click 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to Deselect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solidFill>
                  <a:srgbClr val="404040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Continued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Locate This Box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Copy CSS Selector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     “#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articleContentWrapper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li”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6: Run Chunk 2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What About the Other States?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82026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82439" y="5079537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80BA0-E7E4-C330-F2D1-C3022023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495" y="2240552"/>
            <a:ext cx="4941544" cy="237689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831</Words>
  <Application>Microsoft Office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1_Office Theme</vt:lpstr>
      <vt:lpstr>Web Scraping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Supplement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Part 4: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342</cp:revision>
  <dcterms:created xsi:type="dcterms:W3CDTF">2018-08-19T01:44:24Z</dcterms:created>
  <dcterms:modified xsi:type="dcterms:W3CDTF">2023-09-20T04:32:38Z</dcterms:modified>
</cp:coreProperties>
</file>