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Sakai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Eye Contact/Body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 Quality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 &amp; 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Attendance 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Sakai 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Been Utterly Useless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546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224</cp:revision>
  <dcterms:created xsi:type="dcterms:W3CDTF">2018-08-19T01:44:24Z</dcterms:created>
  <dcterms:modified xsi:type="dcterms:W3CDTF">2022-02-17T18:16:30Z</dcterms:modified>
</cp:coreProperties>
</file>