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3"/>
  </p:notesMasterIdLst>
  <p:handoutMasterIdLst>
    <p:handoutMasterId r:id="rId14"/>
  </p:handoutMasterIdLst>
  <p:sldIdLst>
    <p:sldId id="320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29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2/6/2023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2/6/2023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Tidy Data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Explicitly: Defined to Be Missing Using NA 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Implicitly: Absent From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There is not a Uniform Way to Handle Either of These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Rule: Either Convert All Explicitly Missing to Implicitly Missing or Convert All Implicitly Missing to Explicitly Missing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7DD12B-B971-40AA-A621-6B0491060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52400"/>
            <a:ext cx="4062220" cy="66172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9336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B25BE-30C4-4A53-A088-CCFE8AC7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216" y="1066800"/>
            <a:ext cx="4238776" cy="55365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4305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Explicit to Implicit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8C9B2-FCB0-452E-8C0D-55AD70EA0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12" y="1083581"/>
            <a:ext cx="4752975" cy="53816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3117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Implicit to Explicit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B45DA-216F-4232-8186-9D7EA24F8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739" y="1083581"/>
            <a:ext cx="4246450" cy="57016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0452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B684E-270F-4912-865E-9965BDA65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28341"/>
            <a:ext cx="4370137" cy="56715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0425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Contingency Tables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8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Contingency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Frequencies for Combination of 2 Categorical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Relative Frequencies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 + Spread()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AIDS Data from MASS Package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from 2,843 Patients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74CE6-3D35-D844-4CA9-4565D5892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194" y="3621770"/>
            <a:ext cx="3506487" cy="1331230"/>
          </a:xfrm>
          <a:prstGeom prst="rect">
            <a:avLst/>
          </a:prstGeom>
          <a:ln w="25400">
            <a:solidFill>
              <a:srgbClr val="40404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2CC930-1F66-E57B-E9BB-D55D60A23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098" y="5017712"/>
            <a:ext cx="3506487" cy="1764088"/>
          </a:xfrm>
          <a:prstGeom prst="rect">
            <a:avLst/>
          </a:prstGeom>
          <a:ln w="25400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387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Contingency Tables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Create Table of Frequencies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5E9CB-965C-8E3D-9A62-A1447584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128" y="1948161"/>
            <a:ext cx="4152272" cy="3152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7DE5B-C129-1405-F79D-85744BE45C56}"/>
              </a:ext>
            </a:extLst>
          </p:cNvPr>
          <p:cNvSpPr txBox="1"/>
          <p:nvPr/>
        </p:nvSpPr>
        <p:spPr>
          <a:xfrm>
            <a:off x="5532997" y="1295400"/>
            <a:ext cx="2590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message=FALSE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308F8C-4570-CF05-921B-9CA28EBBFB9E}"/>
                  </a:ext>
                </a:extLst>
              </p:cNvPr>
              <p:cNvSpPr txBox="1"/>
              <p:nvPr/>
            </p:nvSpPr>
            <p:spPr>
              <a:xfrm>
                <a:off x="4161300" y="5884895"/>
                <a:ext cx="44790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36+53+1046+1708=2843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308F8C-4570-CF05-921B-9CA28EBBF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300" y="5884895"/>
                <a:ext cx="4479000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51892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3712</TotalTime>
  <Words>116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1_Office Theme</vt:lpstr>
      <vt:lpstr>Tidy Data II</vt:lpstr>
      <vt:lpstr>Missing Values</vt:lpstr>
      <vt:lpstr>Missing Example</vt:lpstr>
      <vt:lpstr>Missing Values</vt:lpstr>
      <vt:lpstr>Missing Values</vt:lpstr>
      <vt:lpstr>Missing Values</vt:lpstr>
      <vt:lpstr>Missing Values</vt:lpstr>
      <vt:lpstr>Contingency Tables</vt:lpstr>
      <vt:lpstr>Contingency Tables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264</cp:revision>
  <dcterms:created xsi:type="dcterms:W3CDTF">2018-08-19T01:44:24Z</dcterms:created>
  <dcterms:modified xsi:type="dcterms:W3CDTF">2023-02-06T14:01:28Z</dcterms:modified>
</cp:coreProperties>
</file>