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 </a:t>
            </a:r>
            <a:r>
              <a:rPr lang="en-US" dirty="0">
                <a:solidFill>
                  <a:srgbClr val="404040"/>
                </a:solidFill>
              </a:rPr>
              <a:t> 2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5344775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56343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BB879-7A07-4750-BCE6-8619EAFF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187" y="1875770"/>
            <a:ext cx="4993175" cy="3256208"/>
          </a:xfrm>
          <a:prstGeom prst="rect">
            <a:avLst/>
          </a:prstGeom>
          <a:ln w="1905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636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Supplement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339</cp:revision>
  <dcterms:created xsi:type="dcterms:W3CDTF">2018-08-19T01:44:24Z</dcterms:created>
  <dcterms:modified xsi:type="dcterms:W3CDTF">2021-07-08T03:05:04Z</dcterms:modified>
</cp:coreProperties>
</file>