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8"/>
  </p:notesMasterIdLst>
  <p:handoutMasterIdLst>
    <p:handoutMasterId r:id="rId19"/>
  </p:handoutMasterIdLst>
  <p:sldIdLst>
    <p:sldId id="320" r:id="rId3"/>
    <p:sldId id="342" r:id="rId4"/>
    <p:sldId id="343" r:id="rId5"/>
    <p:sldId id="341" r:id="rId6"/>
    <p:sldId id="344" r:id="rId7"/>
    <p:sldId id="345" r:id="rId8"/>
    <p:sldId id="346" r:id="rId9"/>
    <p:sldId id="351" r:id="rId10"/>
    <p:sldId id="349" r:id="rId11"/>
    <p:sldId id="348" r:id="rId12"/>
    <p:sldId id="350" r:id="rId13"/>
    <p:sldId id="340" r:id="rId14"/>
    <p:sldId id="347" r:id="rId15"/>
    <p:sldId id="352" r:id="rId16"/>
    <p:sldId id="329" r:id="rId17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45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452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7/9/2023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7/9/2023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7/9/2023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7/9/2023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7/9/2023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7/9/2023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7/9/2023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7/9/2023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7/9/2023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7/9/2023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7/9/2023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7/9/2023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7/9/2023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7/9/2023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3200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Final Project 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HTML (D)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Submit on Canvas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 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Figures Should Be Labeled, Colored, and Appropriate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Tables Should Be in HTML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xtable</a:t>
            </a:r>
            <a:r>
              <a:rPr lang="en-US" dirty="0">
                <a:solidFill>
                  <a:srgbClr val="404040"/>
                </a:solidFill>
              </a:rPr>
              <a:t> Package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kable</a:t>
            </a:r>
            <a:r>
              <a:rPr lang="en-US" dirty="0">
                <a:solidFill>
                  <a:srgbClr val="404040"/>
                </a:solidFill>
              </a:rPr>
              <a:t> Package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Completely Free of Grammatical/ Spelling Error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F4E401-2D18-4F09-A0D6-FFB2C7B98949}"/>
              </a:ext>
            </a:extLst>
          </p:cNvPr>
          <p:cNvSpPr txBox="1"/>
          <p:nvPr/>
        </p:nvSpPr>
        <p:spPr>
          <a:xfrm>
            <a:off x="6567914" y="1749451"/>
            <a:ext cx="1676400" cy="400110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echo=FALSE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9044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Group Scoring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Score Members from 0 to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 Not Score Yourself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Fill Out Using Google Form By End of Final Exam Day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Link to Google Form on Website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4639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Presentation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3467"/>
            <a:ext cx="5029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1 of 2 Questions (CIOD)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Presentation Details (O)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4-7 Minutes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Slideshow Presentation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At Least 4 Visuals (Graphics or Tables)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Ordered by Group Number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Subjective Grading (O)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Explanation of Question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Explanation of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Explanation of Methods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Organization of Content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741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Presentation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3467"/>
            <a:ext cx="502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Members Involved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Creation of Slides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Organization of Content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Practice Presentation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Proofreading of Slides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Q &amp; 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Attendance (5 Points)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Submit Slides </a:t>
            </a:r>
            <a:r>
              <a:rPr lang="en-US">
                <a:solidFill>
                  <a:srgbClr val="404040"/>
                </a:solidFill>
              </a:rPr>
              <a:t>on Canvas </a:t>
            </a:r>
            <a:r>
              <a:rPr lang="en-US" dirty="0">
                <a:solidFill>
                  <a:srgbClr val="404040"/>
                </a:solidFill>
              </a:rPr>
              <a:t>(D)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Description on Course Website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7480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Presentation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Group Scoring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Score Members from 0 to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 Not Score Yourself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Fill Out Using Google Form By End of Final Exam Day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Link to Google Form on Website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7981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Currently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5037"/>
            <a:ext cx="5181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You Should Have?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Data 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Exploration on Multiple Angles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Preliminary Visuals or Tables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Detailed Follow-Up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Investigation on Questions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Steps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Narrow Down All Work to Two Questions of Interest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Build Multiple Models to Answer those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Evaluate and Compare Models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352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Currently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5037"/>
            <a:ext cx="5181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Presentation and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Highly Related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Group Members Should Be Involved in Both Parts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Advice: Paper     Presentation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Feel Free to Notify Me if…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Member has Dropped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Member has Avoided 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Member is Outstanding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Full Privacy in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A404124-458A-411A-A871-8E7A4E28BC13}"/>
              </a:ext>
            </a:extLst>
          </p:cNvPr>
          <p:cNvSpPr/>
          <p:nvPr/>
        </p:nvSpPr>
        <p:spPr>
          <a:xfrm>
            <a:off x="6858000" y="2286000"/>
            <a:ext cx="228600" cy="1524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75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02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RMarkdown</a:t>
            </a:r>
            <a:r>
              <a:rPr lang="en-US" dirty="0">
                <a:solidFill>
                  <a:srgbClr val="404040"/>
                </a:solidFill>
              </a:rPr>
              <a:t> Template Included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Sections of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Introduction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Conclusion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Description and Look at Template Provided Online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Detailed Rubric Combines Objectivity and Subjectivity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298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02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Introduction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States Two Questions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Explains Why They Are Interesting or Important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Should Excite the Reader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2 Clearly Defined Questions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Am I Interested?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Free of Errors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832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Describes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Source of Data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Variables of Interest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Observations</a:t>
            </a: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Descriptive Figures and Stats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1 Table Printed Nicely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1 Figure Printed Nicely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Adequately Described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Table (2 Points)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Figure (2 Points)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Free of Errors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2701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 Predictive Modeling Techniques for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Clearly Explain the Methods and Models Considered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Multiple Models For Each Question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Clearly Explain the Results and How They Answer Your Question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949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Longest Part of the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Advice: Organize Into Subsections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Appropriate Methods with Multiple Models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Adequate Explanation of Results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4 Figures and/or Tables    (2 Points Each)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Free of Errors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6335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Conclusion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Restate Questions Along with Summarized 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 are These Results Interesting to Those Who May Care about the Data?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 Where Do We Go from Here?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Summarize Questions and Results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 I Want to Learn More?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Free of Errors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66115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2586</TotalTime>
  <Words>536</Words>
  <Application>Microsoft Office PowerPoint</Application>
  <PresentationFormat>On-screen Show (4:3)</PresentationFormat>
  <Paragraphs>159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Office Theme</vt:lpstr>
      <vt:lpstr>1_Office Theme</vt:lpstr>
      <vt:lpstr>Final Project II</vt:lpstr>
      <vt:lpstr>Currently</vt:lpstr>
      <vt:lpstr>Currently</vt:lpstr>
      <vt:lpstr>Part 3 Final Paper</vt:lpstr>
      <vt:lpstr>Part 3 Final Paper</vt:lpstr>
      <vt:lpstr>Part 3 Final Paper</vt:lpstr>
      <vt:lpstr>Part 3 Final Paper</vt:lpstr>
      <vt:lpstr>Part 3 Final Paper</vt:lpstr>
      <vt:lpstr>Part 3 Final Paper</vt:lpstr>
      <vt:lpstr>Part 3 Final Paper</vt:lpstr>
      <vt:lpstr>Part 3 Final Paper</vt:lpstr>
      <vt:lpstr>Part 4 Final Presentation</vt:lpstr>
      <vt:lpstr>Part 4 Final Presentation</vt:lpstr>
      <vt:lpstr>Part 4 Presentation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227</cp:revision>
  <dcterms:created xsi:type="dcterms:W3CDTF">2018-08-19T01:44:24Z</dcterms:created>
  <dcterms:modified xsi:type="dcterms:W3CDTF">2023-07-09T21:36:56Z</dcterms:modified>
</cp:coreProperties>
</file>