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  <p:sldMasterId id="2147483662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q0nBUJQL3LjbNJDp+7lYH11Ce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F3F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54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8" name="Google Shape;14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55" name="Google Shape;15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kai.unc.edu/access/content/group/b7e3f3b2-6be6-4cad-8268-9ad7e7a7bc91/Homework/HW%201/HW%201.Rmd" TargetMode="Externa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"/>
          <p:cNvSpPr txBox="1"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i="1"/>
              <a:t>Welcome to the Show</a:t>
            </a:r>
            <a:endParaRPr/>
          </a:p>
        </p:txBody>
      </p:sp>
      <p:sp>
        <p:nvSpPr>
          <p:cNvPr id="181" name="Google Shape;181;p1"/>
          <p:cNvSpPr/>
          <p:nvPr/>
        </p:nvSpPr>
        <p:spPr>
          <a:xfrm flipH="1">
            <a:off x="0" y="0"/>
            <a:ext cx="4629586" cy="6858000"/>
          </a:xfrm>
          <a:custGeom>
            <a:avLst/>
            <a:gdLst/>
            <a:ahLst/>
            <a:cxnLst/>
            <a:rect l="l" t="t" r="r" b="b"/>
            <a:pathLst>
              <a:path w="6172782" h="6858000" extrusionOk="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"/>
          <p:cNvPicPr preferRelativeResize="0"/>
          <p:nvPr/>
        </p:nvPicPr>
        <p:blipFill rotWithShape="1">
          <a:blip r:embed="rId3">
            <a:alphaModFix/>
          </a:blip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/>
            <a:ahLst/>
            <a:cxnLst/>
            <a:rect l="l" t="t" r="r" b="b"/>
            <a:pathLst>
              <a:path w="6024154" h="6858000" extrusionOk="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0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Closing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0" name="Google Shape;260;p10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0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0"/>
          <p:cNvSpPr txBox="1"/>
          <p:nvPr/>
        </p:nvSpPr>
        <p:spPr>
          <a:xfrm>
            <a:off x="3973322" y="643466"/>
            <a:ext cx="4851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7200"/>
              <a:buFont typeface="Arial"/>
              <a:buNone/>
            </a:pPr>
            <a:r>
              <a:rPr lang="en-US" sz="72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Disperse and Make Reasonable Decisions</a:t>
            </a:r>
            <a:endParaRPr/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0" algn="l" rtl="0">
              <a:lnSpc>
                <a:spcPct val="90000"/>
              </a:lnSpc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endParaRPr sz="72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am I?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3810000" y="643467"/>
            <a:ext cx="4851400" cy="5154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Name: Mario Giacomazzo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Origin: Cleveland, OH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Undergrad: Baldwin-Wallace</a:t>
            </a:r>
            <a:endParaRPr dirty="0">
              <a:solidFill>
                <a:srgbClr val="3F3F3F"/>
              </a:solidFill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Grad: Arizona State University</a:t>
            </a:r>
            <a:endParaRPr dirty="0">
              <a:solidFill>
                <a:srgbClr val="3F3F3F"/>
              </a:solidFill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endParaRPr sz="24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Research Info</a:t>
            </a:r>
            <a:endParaRPr dirty="0">
              <a:solidFill>
                <a:srgbClr val="3F3F3F"/>
              </a:solidFill>
            </a:endParaRPr>
          </a:p>
        </p:txBody>
      </p:sp>
      <p:pic>
        <p:nvPicPr>
          <p:cNvPr id="190" name="Google Shape;190;p2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Who are you?</a:t>
            </a:r>
            <a:endParaRPr/>
          </a:p>
        </p:txBody>
      </p:sp>
      <p:sp>
        <p:nvSpPr>
          <p:cNvPr id="197" name="Google Shape;197;p3"/>
          <p:cNvSpPr txBox="1"/>
          <p:nvPr/>
        </p:nvSpPr>
        <p:spPr>
          <a:xfrm>
            <a:off x="3810000" y="2275853"/>
            <a:ext cx="4851400" cy="209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sng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Survey</a:t>
            </a:r>
            <a:endParaRPr sz="6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3"/>
          <p:cNvPicPr preferRelativeResize="0"/>
          <p:nvPr/>
        </p:nvPicPr>
        <p:blipFill rotWithShape="1">
          <a:blip r:embed="rId4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4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are We Here?</a:t>
            </a:r>
            <a:endParaRPr/>
          </a:p>
        </p:txBody>
      </p:sp>
      <p:sp>
        <p:nvSpPr>
          <p:cNvPr id="205" name="Google Shape;205;p4"/>
          <p:cNvSpPr txBox="1"/>
          <p:nvPr/>
        </p:nvSpPr>
        <p:spPr>
          <a:xfrm>
            <a:off x="3601720" y="4368928"/>
            <a:ext cx="5129365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Definition: The easiest part of research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4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6287" y="1752600"/>
            <a:ext cx="4904798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"/>
          <p:cNvSpPr txBox="1"/>
          <p:nvPr/>
        </p:nvSpPr>
        <p:spPr>
          <a:xfrm>
            <a:off x="3879685" y="643467"/>
            <a:ext cx="4851400" cy="92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6000"/>
              <a:buFont typeface="Arial"/>
              <a:buNone/>
            </a:pPr>
            <a:r>
              <a:rPr lang="en-US" sz="60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Science</a:t>
            </a:r>
            <a:endParaRPr/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do I Need?</a:t>
            </a:r>
            <a:endParaRPr/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 l="8003" r="9399"/>
          <a:stretch/>
        </p:blipFill>
        <p:spPr>
          <a:xfrm>
            <a:off x="660103" y="3048000"/>
            <a:ext cx="2167973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Textbook: 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Computer: We will actively use our laptops in every class.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 and RStudio Installed and Operational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 Tolerance for Pain and Agony</a:t>
            </a:r>
            <a:endParaRPr/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667742"/>
            <a:ext cx="1918057" cy="28194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6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6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Course Website and Syllabus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In-Class Coding</a:t>
            </a:r>
            <a:endParaRPr/>
          </a:p>
          <a:p>
            <a:pPr marL="114300" marR="0" lvl="0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Weekly Assignments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Lab 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Data Analyses</a:t>
            </a:r>
            <a:endParaRPr/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Learn and Use Rmarkdown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through Sakai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Submit as HTML Files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</a:t>
            </a:r>
            <a:r>
              <a:rPr lang="en-US" sz="2400">
                <a:solidFill>
                  <a:schemeClr val="lt1"/>
                </a:solidFill>
              </a:rPr>
              <a:t>We Do?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7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7"/>
          <p:cNvSpPr txBox="1"/>
          <p:nvPr/>
        </p:nvSpPr>
        <p:spPr>
          <a:xfrm>
            <a:off x="3962400" y="7958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Develop Skills that Turn into $$$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Computer Programming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Statistical Analyses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Written and Verbal Communication Skills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Creativity and Innovation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8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8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8"/>
          <p:cNvSpPr txBox="1"/>
          <p:nvPr/>
        </p:nvSpPr>
        <p:spPr>
          <a:xfrm>
            <a:off x="3962400" y="675484"/>
            <a:ext cx="51816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Install Rstudio on Your Laptop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Download the Textbooks</a:t>
            </a:r>
            <a:endParaRPr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RP4DS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AoRP</a:t>
            </a: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14350" marR="0" lvl="1" indent="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the Introduction to R4DS</a:t>
            </a:r>
            <a:endParaRPr/>
          </a:p>
          <a:p>
            <a:pPr marL="342900" marR="0" lvl="0" indent="-76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Practice Programming with R for 10 minutes a day in RP4DS or AoRP</a:t>
            </a: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8D8D8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/>
          <p:nvPr/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Should I Do</a:t>
            </a:r>
            <a:r>
              <a:rPr lang="en-US" sz="2400">
                <a:solidFill>
                  <a:schemeClr val="lt1"/>
                </a:solidFill>
              </a:rPr>
              <a:t>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l="8000" r="9399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9"/>
          <p:cNvSpPr txBox="1"/>
          <p:nvPr/>
        </p:nvSpPr>
        <p:spPr>
          <a:xfrm>
            <a:off x="3810000" y="643466"/>
            <a:ext cx="4851400" cy="583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9"/>
          <p:cNvSpPr txBox="1"/>
          <p:nvPr/>
        </p:nvSpPr>
        <p:spPr>
          <a:xfrm>
            <a:off x="3962400" y="675484"/>
            <a:ext cx="5105400" cy="59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Run Your First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</a:t>
            </a:r>
            <a:endParaRPr dirty="0"/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of </a:t>
            </a:r>
            <a:r>
              <a:rPr lang="en-US" sz="2400" b="0" i="0" u="sng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First Assignment: </a:t>
            </a:r>
            <a:r>
              <a:rPr lang="en-US" sz="2400" b="0" i="0" u="sng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HW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Steps: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Watch Video and Read About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Rmarkdown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Open HW 1 </a:t>
            </a:r>
            <a:r>
              <a:rPr lang="en-US" sz="2400" b="0" i="0" u="none" strike="noStrike" cap="none" dirty="0" err="1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Rmd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File in R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Attempt to Knit the File to an HTML File and View</a:t>
            </a:r>
            <a:endParaRPr dirty="0"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Read Book and Finish 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HW</a:t>
            </a:r>
            <a:r>
              <a:rPr lang="en-US" sz="2400" b="0" i="0" u="none" strike="noStrike" cap="none" dirty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24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27000" algn="l" rtl="0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101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228</Words>
  <Application>Microsoft Office PowerPoint</Application>
  <PresentationFormat>On-screen Show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1_Office Theme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2</cp:revision>
  <dcterms:created xsi:type="dcterms:W3CDTF">2018-08-19T01:44:24Z</dcterms:created>
  <dcterms:modified xsi:type="dcterms:W3CDTF">2021-06-23T02:02:27Z</dcterms:modified>
</cp:coreProperties>
</file>