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YUoj02UhUatNfNTXq2joiDJ5RFA29H0pe9uCLYAy4eefHlw/viewform?usp=sf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are you?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>
            <a:off x="3810000" y="2275853"/>
            <a:ext cx="4851400" cy="20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</a:t>
            </a:r>
            <a:endParaRPr sz="6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I Need?</a:t>
            </a:r>
            <a:endParaRPr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 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Analyses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Sakai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Rstudio on Your Laptop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RP4DS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AoRP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Programming with R for 10 minutes a day in RP4DS or AoRP</a:t>
            </a: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 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in 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228</Words>
  <Application>Microsoft Office PowerPoint</Application>
  <PresentationFormat>On-screen Show (4:3)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</cp:revision>
  <dcterms:created xsi:type="dcterms:W3CDTF">2018-08-19T01:44:24Z</dcterms:created>
  <dcterms:modified xsi:type="dcterms:W3CDTF">2022-01-10T20:09:25Z</dcterms:modified>
</cp:coreProperties>
</file>