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3"/>
  </p:notesMasterIdLst>
  <p:handoutMasterIdLst>
    <p:handoutMasterId r:id="rId14"/>
  </p:handoutMasterIdLst>
  <p:sldIdLst>
    <p:sldId id="320" r:id="rId3"/>
    <p:sldId id="323" r:id="rId4"/>
    <p:sldId id="324" r:id="rId5"/>
    <p:sldId id="325" r:id="rId6"/>
    <p:sldId id="326" r:id="rId7"/>
    <p:sldId id="327" r:id="rId8"/>
    <p:sldId id="330" r:id="rId9"/>
    <p:sldId id="328" r:id="rId10"/>
    <p:sldId id="331" r:id="rId11"/>
    <p:sldId id="329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86050" autoAdjust="0"/>
  </p:normalViewPr>
  <p:slideViewPr>
    <p:cSldViewPr snapToObjects="1" showGuides="1">
      <p:cViewPr varScale="1">
        <p:scale>
          <a:sx n="83" d="100"/>
          <a:sy n="83" d="100"/>
        </p:scale>
        <p:origin x="180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8/7/2020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8/7/2020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8/7/2020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8/7/2020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8/7/2020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8/7/2020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8/7/2020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8/7/2020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8/7/2020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8/7/2020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ermariogiacomazzo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YUoj02UhUatNfNTXq2joiDJ5RFA29H0pe9uCLYAy4eefHlw/viewform?usp=sf_link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s://supermariogiacomazzo.github.io/STOR320_WEBSIT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gR7Yr9-pIZ-f315bZCXfDj9yPWaZDflD/view?usp=sharing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drive.google.com/file/d/1XVF5v4MTBhIp_dq9MzTI0TtPfVrF6eaZ/view?usp=shar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hyperlink" Target="https://drive.google.com/file/d/1Wca-b3m6CTbBQqO7tUEh_CdD3xVgjYVb/view?usp=sharing" TargetMode="External"/><Relationship Id="rId5" Type="http://schemas.openxmlformats.org/officeDocument/2006/relationships/hyperlink" Target="https://www.rstudio.com/products/rstudio/#Desktop" TargetMode="External"/><Relationship Id="rId4" Type="http://schemas.openxmlformats.org/officeDocument/2006/relationships/hyperlink" Target="https://cran.r-project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hyperlink" Target="https://drive.google.com/file/d/1jXtRTRStUBiAmceTc0rVuxWq0_wsqJ7r/view?usp=sharing" TargetMode="External"/><Relationship Id="rId4" Type="http://schemas.openxmlformats.org/officeDocument/2006/relationships/hyperlink" Target="https://rmarkdown.rstudio.com/lesson-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2438400"/>
            <a:ext cx="3483937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>
                <a:ea typeface="+mj-ea"/>
                <a:cs typeface="+mj-cs"/>
              </a:rPr>
              <a:t>Welcome to the Show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am I?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0" y="643467"/>
            <a:ext cx="4851400" cy="4038600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Name: Mario Giacomazzo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Origin: Cleveland, OH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Undergrad: Baldwin-Wallace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Grad: Arizona State University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16FF"/>
                </a:solidFill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Website</a:t>
            </a:r>
            <a:endParaRPr lang="en-US" sz="2400" dirty="0">
              <a:solidFill>
                <a:srgbClr val="0D16FF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Research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691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are you?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0" y="2275853"/>
            <a:ext cx="4851400" cy="20997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6000" b="1" dirty="0">
                <a:solidFill>
                  <a:srgbClr val="404040"/>
                </a:solidFill>
                <a:ea typeface="+mn-ea"/>
                <a:cs typeface="+mn-cs"/>
                <a:hlinkClick r:id="rId3"/>
              </a:rPr>
              <a:t>Survey</a:t>
            </a:r>
            <a:endParaRPr lang="en-US" sz="6000" b="1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are We Here?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601720" y="4368928"/>
            <a:ext cx="5129365" cy="924547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2400" i="1" dirty="0">
                <a:solidFill>
                  <a:srgbClr val="404040"/>
                </a:solidFill>
                <a:ea typeface="+mn-ea"/>
                <a:cs typeface="+mn-cs"/>
              </a:rPr>
              <a:t>Definition: The easiest part of research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i="1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513BB-855F-44C9-8E33-165A975B8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287" y="1752600"/>
            <a:ext cx="4904798" cy="23622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B22333-C69E-44AB-9725-C30EEFCE461D}"/>
              </a:ext>
            </a:extLst>
          </p:cNvPr>
          <p:cNvSpPr txBox="1">
            <a:spLocks/>
          </p:cNvSpPr>
          <p:nvPr/>
        </p:nvSpPr>
        <p:spPr bwMode="auto">
          <a:xfrm>
            <a:off x="3879685" y="643467"/>
            <a:ext cx="4851400" cy="924547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6000" b="1" dirty="0">
                <a:solidFill>
                  <a:srgbClr val="404040"/>
                </a:solidFill>
                <a:ea typeface="+mn-ea"/>
                <a:cs typeface="+mn-cs"/>
              </a:rPr>
              <a:t>Data Science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35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do I Need?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Textbook: 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Computer: We will actively use our laptops in every class.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R and RStudio Installed and Operational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High Tolerance for Pain and Agony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DBB83D-72D1-4EAB-A3D4-690A260B9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67742"/>
            <a:ext cx="1918057" cy="2819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8864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will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 Do?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7958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4"/>
              </a:rPr>
              <a:t>Course Website and Syllabus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In-Class Coding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Weekly Assignments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Labs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Data Analyses</a:t>
            </a: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Learn and Use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Rmarkdown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Submit through Sakai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Submit as HTML Files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00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will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 Do?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7958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Develop Skills that Turn into $$$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Computer Programming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Statistical Analyses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Written and Verbal Communication Skills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Creativity and Innovation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602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Should I Do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675484"/>
            <a:ext cx="51816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4"/>
              </a:rPr>
              <a:t>Install R on Your Laptop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5"/>
              </a:rPr>
              <a:t>Install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  <a:hlinkClick r:id="rId5"/>
              </a:rPr>
              <a:t>Rstudio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5"/>
              </a:rPr>
              <a:t> on Your Laptop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Download the Textbooks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6"/>
              </a:rPr>
              <a:t>R4DS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hlinkClick r:id="rId7"/>
              </a:rPr>
              <a:t>RP4DS</a:t>
            </a: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hlinkClick r:id="rId8"/>
              </a:rPr>
              <a:t>AoRP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Read the Introduction to R4DS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Practice Programming with R for 10 minutes a day in RP4DS or </a:t>
            </a:r>
            <a:r>
              <a:rPr lang="en-US" sz="2400" dirty="0" err="1">
                <a:solidFill>
                  <a:srgbClr val="404040"/>
                </a:solidFill>
                <a:ea typeface="+mn-ea"/>
              </a:rPr>
              <a:t>AoRP</a:t>
            </a: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050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Should I Do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675484"/>
            <a:ext cx="5105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Run Your First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RMarkdown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File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hlinkClick r:id="rId4"/>
              </a:rPr>
              <a:t>Video of </a:t>
            </a:r>
            <a:r>
              <a:rPr lang="en-US" sz="2400" dirty="0" err="1">
                <a:solidFill>
                  <a:srgbClr val="404040"/>
                </a:solidFill>
                <a:ea typeface="+mn-ea"/>
                <a:hlinkClick r:id="rId4"/>
              </a:rPr>
              <a:t>Rmarkdown</a:t>
            </a: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First Assignment: </a:t>
            </a:r>
            <a:r>
              <a:rPr lang="en-US" sz="2400" dirty="0">
                <a:solidFill>
                  <a:srgbClr val="404040"/>
                </a:solidFill>
                <a:ea typeface="+mn-ea"/>
                <a:hlinkClick r:id="rId5"/>
              </a:rPr>
              <a:t>Lab 1</a:t>
            </a: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Steps:</a:t>
            </a:r>
          </a:p>
          <a:p>
            <a:pPr lvl="2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ea typeface="+mn-ea"/>
                <a:cs typeface="+mn-cs"/>
              </a:rPr>
              <a:t>W</a:t>
            </a:r>
            <a:r>
              <a:rPr lang="en-US" dirty="0">
                <a:solidFill>
                  <a:srgbClr val="404040"/>
                </a:solidFill>
                <a:ea typeface="+mn-ea"/>
              </a:rPr>
              <a:t>atch Video and Read About </a:t>
            </a:r>
            <a:r>
              <a:rPr lang="en-US" dirty="0" err="1">
                <a:solidFill>
                  <a:srgbClr val="404040"/>
                </a:solidFill>
                <a:ea typeface="+mn-ea"/>
              </a:rPr>
              <a:t>Rmarkdown</a:t>
            </a:r>
            <a:endParaRPr lang="en-US" dirty="0">
              <a:solidFill>
                <a:srgbClr val="404040"/>
              </a:solidFill>
              <a:ea typeface="+mn-ea"/>
            </a:endParaRPr>
          </a:p>
          <a:p>
            <a:pPr lvl="2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ea typeface="+mn-ea"/>
                <a:cs typeface="+mn-cs"/>
              </a:rPr>
              <a:t>Open </a:t>
            </a:r>
            <a:r>
              <a:rPr lang="en-US" dirty="0">
                <a:solidFill>
                  <a:srgbClr val="404040"/>
                </a:solidFill>
                <a:ea typeface="+mn-ea"/>
              </a:rPr>
              <a:t>Lab 1 </a:t>
            </a:r>
            <a:r>
              <a:rPr lang="en-US" dirty="0" err="1">
                <a:solidFill>
                  <a:srgbClr val="404040"/>
                </a:solidFill>
                <a:ea typeface="+mn-ea"/>
              </a:rPr>
              <a:t>Rmd</a:t>
            </a:r>
            <a:r>
              <a:rPr lang="en-US" dirty="0">
                <a:solidFill>
                  <a:srgbClr val="404040"/>
                </a:solidFill>
                <a:ea typeface="+mn-ea"/>
              </a:rPr>
              <a:t> File in R</a:t>
            </a:r>
          </a:p>
          <a:p>
            <a:pPr lvl="2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ea typeface="+mn-ea"/>
                <a:cs typeface="+mn-cs"/>
              </a:rPr>
              <a:t>Attempt to Knit the </a:t>
            </a:r>
            <a:r>
              <a:rPr lang="en-US">
                <a:solidFill>
                  <a:srgbClr val="404040"/>
                </a:solidFill>
                <a:ea typeface="+mn-ea"/>
              </a:rPr>
              <a:t>File to an HTML File and View</a:t>
            </a:r>
            <a:endParaRPr lang="en-US" dirty="0">
              <a:solidFill>
                <a:srgbClr val="404040"/>
              </a:solidFill>
              <a:ea typeface="+mn-ea"/>
            </a:endParaRPr>
          </a:p>
          <a:p>
            <a:pPr lvl="2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ea typeface="+mn-ea"/>
                <a:cs typeface="+mn-cs"/>
              </a:rPr>
              <a:t>Read Book and Finish </a:t>
            </a:r>
            <a:r>
              <a:rPr lang="en-US" dirty="0">
                <a:solidFill>
                  <a:srgbClr val="404040"/>
                </a:solidFill>
                <a:ea typeface="+mn-ea"/>
              </a:rPr>
              <a:t>Lab 1</a:t>
            </a:r>
            <a:endParaRPr lang="en-US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45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226</Words>
  <Application>Microsoft Office PowerPoint</Application>
  <PresentationFormat>On-screen Show (4:3)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Office Theme</vt:lpstr>
      <vt:lpstr>1_Office Theme</vt:lpstr>
      <vt:lpstr>Welcome to the Show</vt:lpstr>
      <vt:lpstr>Who am I?</vt:lpstr>
      <vt:lpstr>Who are you?</vt:lpstr>
      <vt:lpstr>Why are We Here?</vt:lpstr>
      <vt:lpstr>What do I Need?</vt:lpstr>
      <vt:lpstr>What will We Do?</vt:lpstr>
      <vt:lpstr>What will We Do?</vt:lpstr>
      <vt:lpstr>What Should I Do?</vt:lpstr>
      <vt:lpstr>What Should I Do?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21</cp:revision>
  <dcterms:created xsi:type="dcterms:W3CDTF">2018-08-19T01:44:24Z</dcterms:created>
  <dcterms:modified xsi:type="dcterms:W3CDTF">2020-08-07T20:51:28Z</dcterms:modified>
</cp:coreProperties>
</file>