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6/29/2020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Sakai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Within 4 Days After Due 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Have Computer With Data Ready</a:t>
            </a: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Sakai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or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5 Points of the Final Written Paper Based on Peer Scoring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976</Words>
  <Application>Microsoft Office PowerPoint</Application>
  <PresentationFormat>On-screen Show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196</cp:revision>
  <dcterms:created xsi:type="dcterms:W3CDTF">2018-08-19T01:44:24Z</dcterms:created>
  <dcterms:modified xsi:type="dcterms:W3CDTF">2020-06-29T14:06:09Z</dcterms:modified>
</cp:coreProperties>
</file>