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8"/>
  </p:notesMasterIdLst>
  <p:handoutMasterIdLst>
    <p:handoutMasterId r:id="rId9"/>
  </p:handoutMasterIdLst>
  <p:sldIdLst>
    <p:sldId id="320" r:id="rId3"/>
    <p:sldId id="395" r:id="rId4"/>
    <p:sldId id="396" r:id="rId5"/>
    <p:sldId id="397" r:id="rId6"/>
    <p:sldId id="329" r:id="rId7"/>
  </p:sldIdLst>
  <p:sldSz cx="9144000" cy="6858000" type="screen4x3"/>
  <p:notesSz cx="6858000" cy="9144000"/>
  <p:custDataLst>
    <p:tags r:id="rId10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58" autoAdjust="0"/>
    <p:restoredTop sz="86050" autoAdjust="0"/>
  </p:normalViewPr>
  <p:slideViewPr>
    <p:cSldViewPr snapToObjects="1" showGuides="1">
      <p:cViewPr varScale="1">
        <p:scale>
          <a:sx n="97" d="100"/>
          <a:sy n="97" d="100"/>
        </p:scale>
        <p:origin x="1260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9/26/2023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9/26/2023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9/26/2023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9/26/2023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9/26/2023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9/26/2023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9/26/2023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9/26/2023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9/26/2023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9/26/2023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9/26/2023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9/26/2023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9/26/2023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9/26/2023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9/26/2023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9/26/2023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9/26/2023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9/26/2023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9/26/2023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9/26/2023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9/26/2023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9/26/2023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6894" y="21336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Joins II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Graphical Depiction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Inner Join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Notes on Inner Join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Generally Inappropriate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Easy to Lose Observations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450530-0C9F-43BC-9576-A29CBE64F9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3062" y="1245982"/>
            <a:ext cx="2047875" cy="11525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C03F809-9A33-4603-9396-287936290B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0124" y="3200400"/>
            <a:ext cx="3333750" cy="13716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1FD0E388-0B28-480F-B8A2-CD6978D617A3}"/>
              </a:ext>
            </a:extLst>
          </p:cNvPr>
          <p:cNvSpPr/>
          <p:nvPr/>
        </p:nvSpPr>
        <p:spPr>
          <a:xfrm>
            <a:off x="6248399" y="2514600"/>
            <a:ext cx="457200" cy="533400"/>
          </a:xfrm>
          <a:prstGeom prst="down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7687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Graphical Depiction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33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Outer Join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450530-0C9F-43BC-9576-A29CBE64F9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3062" y="1245982"/>
            <a:ext cx="2047875" cy="11525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1FD0E388-0B28-480F-B8A2-CD6978D617A3}"/>
              </a:ext>
            </a:extLst>
          </p:cNvPr>
          <p:cNvSpPr/>
          <p:nvPr/>
        </p:nvSpPr>
        <p:spPr>
          <a:xfrm>
            <a:off x="6248399" y="2514600"/>
            <a:ext cx="457200" cy="533400"/>
          </a:xfrm>
          <a:prstGeom prst="down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D59DB2-05CC-4807-995B-AE56E818EC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1600" y="3191215"/>
            <a:ext cx="2581275" cy="358970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993943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Graphical Depiction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33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Duplicate Keys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Using Left Join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One Table Has Duplicates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Both Tables Have Duplicates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B4DB49-6A84-414E-871B-9DB8DEA4DE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2667000"/>
            <a:ext cx="3152775" cy="14097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1AAC8D-2D31-4DA7-8334-F000829974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5400" y="4800600"/>
            <a:ext cx="3152775" cy="184301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765533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5575</TotalTime>
  <Words>41</Words>
  <Application>Microsoft Office PowerPoint</Application>
  <PresentationFormat>On-screen Show (4:3)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Office Theme</vt:lpstr>
      <vt:lpstr>1_Office Theme</vt:lpstr>
      <vt:lpstr>Joins II</vt:lpstr>
      <vt:lpstr>Graphical Depiction</vt:lpstr>
      <vt:lpstr>Graphical Depiction</vt:lpstr>
      <vt:lpstr>Graphical Depiction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Mario Giacomazzo</cp:lastModifiedBy>
  <cp:revision>311</cp:revision>
  <dcterms:created xsi:type="dcterms:W3CDTF">2018-08-19T01:44:24Z</dcterms:created>
  <dcterms:modified xsi:type="dcterms:W3CDTF">2023-09-26T20:43:47Z</dcterms:modified>
</cp:coreProperties>
</file>