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3"/>
  </p:notesMasterIdLst>
  <p:handoutMasterIdLst>
    <p:handoutMasterId r:id="rId14"/>
  </p:handoutMasterIdLst>
  <p:sldIdLst>
    <p:sldId id="320" r:id="rId3"/>
    <p:sldId id="399" r:id="rId4"/>
    <p:sldId id="404" r:id="rId5"/>
    <p:sldId id="400" r:id="rId6"/>
    <p:sldId id="405" r:id="rId7"/>
    <p:sldId id="406" r:id="rId8"/>
    <p:sldId id="401" r:id="rId9"/>
    <p:sldId id="407" r:id="rId10"/>
    <p:sldId id="408" r:id="rId11"/>
    <p:sldId id="329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3" autoAdjust="0"/>
    <p:restoredTop sz="86050" autoAdjust="0"/>
  </p:normalViewPr>
  <p:slideViewPr>
    <p:cSldViewPr snapToObjects="1" showGuides="1">
      <p:cViewPr varScale="1">
        <p:scale>
          <a:sx n="64" d="100"/>
          <a:sy n="64" d="100"/>
        </p:scale>
        <p:origin x="1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10/13/2020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10/13/2020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10/13/2020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10/13/2020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10/13/2020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3657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Programming IV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Statistical Programming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Assignment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972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Download Analysis 3 Zip Folder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Unzip Folder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Open Analysis 3 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Knit to HTML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Read 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Three Part Assignment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Using Climate Data from Delhi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Found on Kaggle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Split Into Train and Test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Daily Data Sorted by Date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Train: 2013-2016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Test:  2017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Statistical Programming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Assignment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972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Play Close Attention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Notice: DO NOT CHANGE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Notice: COMPLETE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Notice: EVAL=F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Coding Restrictions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You Must Use If-Else When Asked or Lose Points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You Must Use Loops When Asked or Lose Points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82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Cleaning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33400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Process of Programming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Code for a Task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Check Code Works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a Function of the Process to Generalize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Taking Working Code and Create a Function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Apply Function to Train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Apply Function to Test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Copy and Paste with Some Minor Changes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191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Cleaning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33400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Change Month from Numbers to Names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Function to convert a Vector of Months in Number to a Vector of Months in Name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Alternative for Variable Creation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Look at Use of Function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Rewrite Over Day Variable with Day Names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Organized by Date and Starts with a Tuesday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 this For Train and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091ED3-9BDF-450B-ADF8-44FBB000CD37}"/>
              </a:ext>
            </a:extLst>
          </p:cNvPr>
          <p:cNvSpPr txBox="1"/>
          <p:nvPr/>
        </p:nvSpPr>
        <p:spPr>
          <a:xfrm>
            <a:off x="4720388" y="3244334"/>
            <a:ext cx="3759497" cy="36933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Data$NEWVAR</a:t>
            </a:r>
            <a:r>
              <a:rPr lang="en-US" sz="1800" dirty="0">
                <a:solidFill>
                  <a:schemeClr val="bg1"/>
                </a:solidFill>
              </a:rPr>
              <a:t> = 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048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Cleaning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33400"/>
            <a:ext cx="548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Convert Celsius to Fahrenheit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Google Conversion Formula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that Changes Vector of Celsius Temperatures to Vector of Fahrenheit Temperatures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691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62062A-063A-4651-BA22-3EE3D36EBD57}"/>
              </a:ext>
            </a:extLst>
          </p:cNvPr>
          <p:cNvSpPr txBox="1"/>
          <p:nvPr/>
        </p:nvSpPr>
        <p:spPr>
          <a:xfrm>
            <a:off x="3810000" y="533400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a Double Loop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Building a 12x7 Table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Start with NA’s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Imputing the Mean Temperature  for Each Month and Day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This and Think: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Function that Computes Range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 Not Use print() in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815D47-0425-47D7-99C2-8EBA3E21CEAE}"/>
              </a:ext>
            </a:extLst>
          </p:cNvPr>
          <p:cNvSpPr txBox="1"/>
          <p:nvPr/>
        </p:nvSpPr>
        <p:spPr>
          <a:xfrm>
            <a:off x="4720388" y="3244334"/>
            <a:ext cx="3759497" cy="36933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rownames</a:t>
            </a:r>
            <a:r>
              <a:rPr lang="en-US" sz="1800" dirty="0">
                <a:solidFill>
                  <a:schemeClr val="bg1"/>
                </a:solidFill>
              </a:rPr>
              <a:t>(MEAN.TEMP.TRAIN)[4]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93C4D-B62E-4DD5-9EF9-2A7713AC1017}"/>
              </a:ext>
            </a:extLst>
          </p:cNvPr>
          <p:cNvSpPr txBox="1"/>
          <p:nvPr/>
        </p:nvSpPr>
        <p:spPr>
          <a:xfrm>
            <a:off x="4720387" y="3766066"/>
            <a:ext cx="3759497" cy="36933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colnames</a:t>
            </a:r>
            <a:r>
              <a:rPr lang="en-US" sz="1800" dirty="0">
                <a:solidFill>
                  <a:schemeClr val="bg1"/>
                </a:solidFill>
              </a:rPr>
              <a:t>(MEAN.TEMP.TRAIN)[6]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655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62062A-063A-4651-BA22-3EE3D36EBD57}"/>
              </a:ext>
            </a:extLst>
          </p:cNvPr>
          <p:cNvSpPr txBox="1"/>
          <p:nvPr/>
        </p:nvSpPr>
        <p:spPr>
          <a:xfrm>
            <a:off x="3810000" y="533400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Apply() Function to Matrix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To Rows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To Columns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Loop Through All Observations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Start with NULL to Create Vector of Humidity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Explain Results from t-Test in the Context of the Problem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390EC5-F251-407B-8776-CD53A84C1299}"/>
              </a:ext>
            </a:extLst>
          </p:cNvPr>
          <p:cNvSpPr txBox="1"/>
          <p:nvPr/>
        </p:nvSpPr>
        <p:spPr>
          <a:xfrm>
            <a:off x="5257800" y="1854885"/>
            <a:ext cx="2819400" cy="36933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apply(Matrix, 1, Function)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D0EAD-7A82-4738-833C-93EE2C9D85AB}"/>
              </a:ext>
            </a:extLst>
          </p:cNvPr>
          <p:cNvSpPr txBox="1"/>
          <p:nvPr/>
        </p:nvSpPr>
        <p:spPr>
          <a:xfrm>
            <a:off x="5257800" y="2907268"/>
            <a:ext cx="2819400" cy="36933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apply(Matrix, 2, Function)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838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 Series Variables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62062A-063A-4651-BA22-3EE3D36EBD57}"/>
              </a:ext>
            </a:extLst>
          </p:cNvPr>
          <p:cNvSpPr txBox="1"/>
          <p:nvPr/>
        </p:nvSpPr>
        <p:spPr>
          <a:xfrm>
            <a:off x="3810000" y="533400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Percent Change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a Loop To Create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Look Back at Original Lag Function from Lecture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Moving Average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404040"/>
                </a:solidFill>
              </a:rPr>
              <a:t>Similar Process to First Question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8F24E1-3129-49C3-84D8-E652FD585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398" y="1470284"/>
            <a:ext cx="5334000" cy="39851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E37A01-3E42-4460-B07D-564885FA4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271" y="4371104"/>
            <a:ext cx="5334000" cy="3794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717658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12785</TotalTime>
  <Words>396</Words>
  <Application>Microsoft Office PowerPoint</Application>
  <PresentationFormat>On-screen Show (4:3)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Office Theme</vt:lpstr>
      <vt:lpstr>1_Office Theme</vt:lpstr>
      <vt:lpstr>Programming IV</vt:lpstr>
      <vt:lpstr>Statistical Programming Assignment</vt:lpstr>
      <vt:lpstr>Statistical Programming Assignment</vt:lpstr>
      <vt:lpstr>Part 1 Cleaning Data</vt:lpstr>
      <vt:lpstr>Part 1 Cleaning Data</vt:lpstr>
      <vt:lpstr>Part 1 Cleaning Data</vt:lpstr>
      <vt:lpstr>Part 2 Summarizing Data</vt:lpstr>
      <vt:lpstr>Part 2 Summarizing Data</vt:lpstr>
      <vt:lpstr>Part 3 Time Series Variables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484</cp:revision>
  <dcterms:created xsi:type="dcterms:W3CDTF">2018-08-19T01:44:24Z</dcterms:created>
  <dcterms:modified xsi:type="dcterms:W3CDTF">2020-10-13T04:19:13Z</dcterms:modified>
</cp:coreProperties>
</file>