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8" r:id="rId10"/>
    <p:sldId id="430" r:id="rId11"/>
    <p:sldId id="419" r:id="rId12"/>
    <p:sldId id="431" r:id="rId13"/>
    <p:sldId id="425" r:id="rId14"/>
    <p:sldId id="426" r:id="rId15"/>
    <p:sldId id="420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7/22/2021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uD8Dbozzod4?feature=oembed" TargetMode="Externa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sloanreview.mit.edu/article/whats-your-data-wort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e0jE7ckXFP4?feature=oembed" TargetMode="External"/><Relationship Id="rId1" Type="http://schemas.openxmlformats.org/officeDocument/2006/relationships/tags" Target="../tags/tag14.xml"/><Relationship Id="rId5" Type="http://schemas.openxmlformats.org/officeDocument/2006/relationships/image" Target="../media/image7.jpe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_2u_eHHzRto?feature=oembed" TargetMode="Externa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hyperlink" Target="https://mathbabe.org/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8xn1rO1oQmk?feature=oembed" TargetMode="Externa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hyperlink" Target="https://www.nytimes.com/2018/10/15/health/piero-anversa-fraud-retrac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4" name="Online Media 3" title="What are AI and big data?">
            <a:hlinkClick r:id="" action="ppaction://media"/>
            <a:extLst>
              <a:ext uri="{FF2B5EF4-FFF2-40B4-BE49-F238E27FC236}">
                <a16:creationId xmlns:a16="http://schemas.microsoft.com/office/drawing/2014/main" id="{64069A34-3692-4E91-8F7C-5CEB7ACDD8D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4466" y="1219200"/>
            <a:ext cx="5503334" cy="3095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B0B79-2C74-44C9-BD03-C019EE72DA03}"/>
              </a:ext>
            </a:extLst>
          </p:cNvPr>
          <p:cNvSpPr txBox="1"/>
          <p:nvPr/>
        </p:nvSpPr>
        <p:spPr>
          <a:xfrm>
            <a:off x="3886200" y="64346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17BB-2072-421A-BD08-6DFB74C14AAC}"/>
              </a:ext>
            </a:extLst>
          </p:cNvPr>
          <p:cNvSpPr txBox="1"/>
          <p:nvPr/>
        </p:nvSpPr>
        <p:spPr>
          <a:xfrm>
            <a:off x="3886200" y="643467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Worried About Data Privacy?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Address This?</a:t>
            </a:r>
          </a:p>
        </p:txBody>
      </p:sp>
      <p:pic>
        <p:nvPicPr>
          <p:cNvPr id="3" name="Online Media 2" title="JONES DAY PRESENTS®: AI: Security and Privacy Risks with Big Data">
            <a:hlinkClick r:id="" action="ppaction://media"/>
            <a:extLst>
              <a:ext uri="{FF2B5EF4-FFF2-40B4-BE49-F238E27FC236}">
                <a16:creationId xmlns:a16="http://schemas.microsoft.com/office/drawing/2014/main" id="{494099D0-D58E-40A6-ABCE-418F104A69F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613334" y="3024187"/>
            <a:ext cx="5425891" cy="3065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02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The era of blind faith in big data must end | Cathy O'Neil">
            <a:hlinkClick r:id="" action="ppaction://media"/>
            <a:extLst>
              <a:ext uri="{FF2B5EF4-FFF2-40B4-BE49-F238E27FC236}">
                <a16:creationId xmlns:a16="http://schemas.microsoft.com/office/drawing/2014/main" id="{045B4370-30B0-49B7-98A5-3C309AE79BC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688625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Online Media 5" title="Parks and Recreation - Ron vs. Online Privacy (Episode Highlight)">
            <a:hlinkClick r:id="" action="ppaction://media"/>
            <a:extLst>
              <a:ext uri="{FF2B5EF4-FFF2-40B4-BE49-F238E27FC236}">
                <a16:creationId xmlns:a16="http://schemas.microsoft.com/office/drawing/2014/main" id="{59BCB9C1-3156-4DB9-841C-F624D7984B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58876" y="1885950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Effect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Recent 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28787</TotalTime>
  <Words>426</Words>
  <Application>Microsoft Office PowerPoint</Application>
  <PresentationFormat>On-screen Show (4:3)</PresentationFormat>
  <Paragraphs>113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Data Ethics</vt:lpstr>
      <vt:lpstr>Why Data Science?</vt:lpstr>
      <vt:lpstr>Why Data Science?</vt:lpstr>
      <vt:lpstr>Why Data Science?</vt:lpstr>
      <vt:lpstr>Some Dope Quotes</vt:lpstr>
      <vt:lpstr>Hippocratic Oath for Data Scientists</vt:lpstr>
      <vt:lpstr>Data Fraud</vt:lpstr>
      <vt:lpstr>Data Fraud</vt:lpstr>
      <vt:lpstr>Data Fraud</vt:lpstr>
      <vt:lpstr>Data is Coming</vt:lpstr>
      <vt:lpstr>Data is Coming</vt:lpstr>
      <vt:lpstr>Value of Data</vt:lpstr>
      <vt:lpstr>Value of Data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878</cp:revision>
  <dcterms:created xsi:type="dcterms:W3CDTF">2018-08-19T01:44:24Z</dcterms:created>
  <dcterms:modified xsi:type="dcterms:W3CDTF">2021-07-22T17:45:05Z</dcterms:modified>
</cp:coreProperties>
</file>