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42"/>
  </p:notesMasterIdLst>
  <p:handoutMasterIdLst>
    <p:handoutMasterId r:id="rId43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329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494D9-9D17-7E19-0F41-D5292B87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97214" cy="426720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7556C-5CC9-4A58-2DC7-2532147D5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157" y="1143000"/>
            <a:ext cx="5405594" cy="4380302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DDBFF-FEDE-4757-95DA-3865DB59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58899"/>
            <a:ext cx="5450013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Nominal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Cut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Convert Numeric to Factor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In Visuals and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1: New Age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6831-7746-4F2F-8D35-080893FD9D70}"/>
              </a:ext>
            </a:extLst>
          </p:cNvPr>
          <p:cNvSpPr txBox="1"/>
          <p:nvPr/>
        </p:nvSpPr>
        <p:spPr>
          <a:xfrm>
            <a:off x="4710147" y="1826365"/>
            <a:ext cx="42672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cut(VARIABLE, # of Breaks)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39E5-3B26-491B-9272-1FC1B1DD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61" y="3657600"/>
            <a:ext cx="5466139" cy="2135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44783-C64E-4EF9-BEAB-3AD04FB06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958" y="5889901"/>
            <a:ext cx="4472430" cy="897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7740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Make It Pretty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Label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7ED2-8BE8-4D99-B34F-0D4DEBE7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9844"/>
            <a:ext cx="5486400" cy="12556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98CA4EA-AA24-47CA-9CDC-06CB4692AD9D}"/>
              </a:ext>
            </a:extLst>
          </p:cNvPr>
          <p:cNvSpPr/>
          <p:nvPr/>
        </p:nvSpPr>
        <p:spPr>
          <a:xfrm rot="10800000">
            <a:off x="6097645" y="2514600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A56C8-F8EB-45E6-93E0-E35FE3CD503C}"/>
              </a:ext>
            </a:extLst>
          </p:cNvPr>
          <p:cNvSpPr txBox="1"/>
          <p:nvPr/>
        </p:nvSpPr>
        <p:spPr>
          <a:xfrm>
            <a:off x="6021445" y="2853377"/>
            <a:ext cx="24624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Happened?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9A664-8F8C-4F00-9B1B-BED39F0C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2" y="4045424"/>
            <a:ext cx="5476875" cy="16272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348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4: Using Percentiles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Cut on the Quartiles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Quantile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A3D5-A2CF-46B7-8020-9EC77151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83" y="1905000"/>
            <a:ext cx="5486400" cy="1233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D20CD-F988-427E-8B09-A8B3AD3678BD}"/>
              </a:ext>
            </a:extLst>
          </p:cNvPr>
          <p:cNvSpPr txBox="1"/>
          <p:nvPr/>
        </p:nvSpPr>
        <p:spPr>
          <a:xfrm>
            <a:off x="6629400" y="3533737"/>
            <a:ext cx="2341917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expss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DF1E2-A1E0-49BE-B2D3-F646EFC1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83" y="4263626"/>
            <a:ext cx="5466117" cy="2257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572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700</Words>
  <Application>Microsoft Office PowerPoint</Application>
  <PresentationFormat>On-screen Show (4:3)</PresentationFormat>
  <Paragraphs>260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6: Numeric to Factor</vt:lpstr>
      <vt:lpstr>Level 6: Numeric to Factor</vt:lpstr>
      <vt:lpstr>Level 6: Numeric to Factor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403</cp:revision>
  <dcterms:created xsi:type="dcterms:W3CDTF">2018-08-19T01:44:24Z</dcterms:created>
  <dcterms:modified xsi:type="dcterms:W3CDTF">2024-02-27T12:46:27Z</dcterms:modified>
</cp:coreProperties>
</file>