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17" roundtripDataSignature="AMtx7mjjNJf+ZA6/xms6I8lVYTxqTN1M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customschemas.google.com/relationships/presentationmetadata" Target="meta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2" name="Google Shape;122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0" name="Google Shape;130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8" name="Google Shape;14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7" name="Google Shape;5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hyperlink" Target="https://ggplot2.tidyverse.org/reference/#section-data" TargetMode="External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studio.com/wp-content/uploads/2015/03/ggplot2-cheatsheet.pdf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/>
          <p:nvPr>
            <p:ph type="title"/>
          </p:nvPr>
        </p:nvSpPr>
        <p:spPr>
          <a:xfrm>
            <a:off x="4876800" y="2438400"/>
            <a:ext cx="3788737" cy="1625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6000"/>
              <a:t>Data Visualization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rect b="b" l="l" r="r" t="t"/>
            <a:pathLst>
              <a:path extrusionOk="0" h="6858000" w="6172782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b="0" l="16360" r="17759" t="0"/>
          <a:stretch/>
        </p:blipFill>
        <p:spPr>
          <a:xfrm>
            <a:off x="20" y="10"/>
            <a:ext cx="4518095" cy="6857990"/>
          </a:xfrm>
          <a:custGeom>
            <a:rect b="b" l="l" r="r" t="t"/>
            <a:pathLst>
              <a:path extrusionOk="0" h="6858000" w="6024154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/>
          </a:p>
        </p:txBody>
      </p:sp>
      <p:pic>
        <p:nvPicPr>
          <p:cNvPr id="189" name="Google Shape;189;p2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Develop a Personal and Intimate Relationship With R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Install Some Key R Packages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Tidyverse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Practice Coding via R Scripts</a:t>
            </a:r>
            <a:endParaRPr/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Learn Elements of ggplot2</a:t>
            </a:r>
            <a:endParaRPr/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Practice Making Visually Stunning Pictures that Change Lives</a:t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Steps in RStudio</a:t>
            </a:r>
            <a:endParaRPr/>
          </a:p>
        </p:txBody>
      </p:sp>
      <p:pic>
        <p:nvPicPr>
          <p:cNvPr id="197" name="Google Shape;197;p3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Install Tidyverse Package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Other Packages To Be Installed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RColorBrewer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3"/>
          <p:cNvSpPr txBox="1"/>
          <p:nvPr/>
        </p:nvSpPr>
        <p:spPr>
          <a:xfrm>
            <a:off x="4084649" y="1022242"/>
            <a:ext cx="3306752" cy="400110"/>
          </a:xfrm>
          <a:prstGeom prst="rect">
            <a:avLst/>
          </a:prstGeom>
          <a:solidFill>
            <a:srgbClr val="404040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install.packages(“tidyverse”)</a:t>
            </a:r>
            <a:endParaRPr/>
          </a:p>
        </p:txBody>
      </p:sp>
      <p:pic>
        <p:nvPicPr>
          <p:cNvPr id="200" name="Google Shape;20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8772" y="3731442"/>
            <a:ext cx="5194105" cy="30265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1" name="Google Shape;201;p3"/>
          <p:cNvSpPr/>
          <p:nvPr/>
        </p:nvSpPr>
        <p:spPr>
          <a:xfrm flipH="1" rot="-1798921">
            <a:off x="4029852" y="3647303"/>
            <a:ext cx="1304197" cy="6638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5195278" y="3160123"/>
            <a:ext cx="3657599" cy="40011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Select Install and Search on CRAN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Steps in RStudio</a:t>
            </a:r>
            <a:endParaRPr/>
          </a:p>
        </p:txBody>
      </p:sp>
      <p:pic>
        <p:nvPicPr>
          <p:cNvPr id="209" name="Google Shape;209;p4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Use the Package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/>
          </a:p>
          <a:p>
            <a:pPr indent="-762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143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Check Box for Tidyverse</a:t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4495800" y="1524000"/>
            <a:ext cx="2514600" cy="400110"/>
          </a:xfrm>
          <a:prstGeom prst="rect">
            <a:avLst/>
          </a:prstGeom>
          <a:solidFill>
            <a:srgbClr val="404040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 library(“tidyverse”)</a:t>
            </a:r>
            <a:endParaRPr/>
          </a:p>
        </p:txBody>
      </p:sp>
      <p:pic>
        <p:nvPicPr>
          <p:cNvPr id="212" name="Google Shape;2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32496" y="2702983"/>
            <a:ext cx="5452304" cy="351155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endParaRPr/>
          </a:p>
        </p:txBody>
      </p:sp>
      <p:pic>
        <p:nvPicPr>
          <p:cNvPr id="219" name="Google Shape;219;p5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5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Help Page: </a:t>
            </a:r>
            <a:r>
              <a:rPr lang="en-US" sz="24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Comes with Preloaded Datasets </a:t>
            </a:r>
            <a:endParaRPr/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10160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32496" y="1905000"/>
            <a:ext cx="5355932" cy="435931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endParaRPr/>
          </a:p>
        </p:txBody>
      </p:sp>
      <p:sp>
        <p:nvSpPr>
          <p:cNvPr id="228" name="Google Shape;228;p6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10160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3632495" y="677334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Many Useful Plots and Charts Provided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See Cheat Sheet: </a:t>
            </a:r>
            <a:r>
              <a:rPr b="0" i="0" lang="en-US" sz="2400" u="sng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5143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(Also on Course Website)</a:t>
            </a:r>
            <a:endParaRPr/>
          </a:p>
          <a:p>
            <a:pPr indent="-342900" lvl="1" marL="8572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Called Geoms (Geometric Objects)</a:t>
            </a:r>
            <a:endParaRPr/>
          </a:p>
          <a:p>
            <a:pPr indent="-342900" lvl="1" marL="8572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Geom you choose Must Comply with the Type of Variables You are Analyzing</a:t>
            </a:r>
            <a:endParaRPr/>
          </a:p>
          <a:p>
            <a:pPr indent="0" lvl="1" marL="5143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Organized by Type of Data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Univariate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Bivariate</a:t>
            </a:r>
            <a:endParaRPr/>
          </a:p>
          <a:p>
            <a:pPr indent="-34290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Mixtures of Categorical and Numeric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6"/>
          <p:cNvPicPr preferRelativeResize="0"/>
          <p:nvPr/>
        </p:nvPicPr>
        <p:blipFill rotWithShape="1">
          <a:blip r:embed="rId4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endParaRPr/>
          </a:p>
        </p:txBody>
      </p:sp>
      <p:sp>
        <p:nvSpPr>
          <p:cNvPr id="237" name="Google Shape;237;p7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10160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7"/>
          <p:cNvSpPr txBox="1"/>
          <p:nvPr/>
        </p:nvSpPr>
        <p:spPr>
          <a:xfrm>
            <a:off x="3632495" y="677334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ggplot2 General Form</a:t>
            </a:r>
            <a:endParaRPr/>
          </a:p>
          <a:p>
            <a:pPr indent="0" lvl="0" marL="1714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10160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 txBox="1"/>
          <p:nvPr/>
        </p:nvSpPr>
        <p:spPr>
          <a:xfrm>
            <a:off x="3632496" y="2057400"/>
            <a:ext cx="5359103" cy="707886"/>
          </a:xfrm>
          <a:prstGeom prst="rect">
            <a:avLst/>
          </a:prstGeom>
          <a:solidFill>
            <a:srgbClr val="404040"/>
          </a:solidFill>
          <a:ln cap="flat" cmpd="sng" w="254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ggplot(data=_____) +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geom_TYPE(mapping=aes(x=___,y=____, etc.))</a:t>
            </a:r>
            <a:endParaRPr/>
          </a:p>
        </p:txBody>
      </p:sp>
      <p:sp>
        <p:nvSpPr>
          <p:cNvPr id="240" name="Google Shape;240;p7"/>
          <p:cNvSpPr txBox="1"/>
          <p:nvPr/>
        </p:nvSpPr>
        <p:spPr>
          <a:xfrm>
            <a:off x="7086600" y="2916763"/>
            <a:ext cx="1752600" cy="92333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Fill in Blanks from Variables in Data</a:t>
            </a:r>
            <a:endParaRPr/>
          </a:p>
        </p:txBody>
      </p:sp>
      <p:sp>
        <p:nvSpPr>
          <p:cNvPr id="241" name="Google Shape;241;p7"/>
          <p:cNvSpPr txBox="1"/>
          <p:nvPr/>
        </p:nvSpPr>
        <p:spPr>
          <a:xfrm>
            <a:off x="3632494" y="1261694"/>
            <a:ext cx="2133600" cy="646331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Fill in Blank With Name of Data in R</a:t>
            </a:r>
            <a:endParaRPr/>
          </a:p>
        </p:txBody>
      </p:sp>
      <p:pic>
        <p:nvPicPr>
          <p:cNvPr id="242" name="Google Shape;242;p7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Examples</a:t>
            </a:r>
            <a:endParaRPr/>
          </a:p>
        </p:txBody>
      </p:sp>
      <p:sp>
        <p:nvSpPr>
          <p:cNvPr id="249" name="Google Shape;249;p8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10160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8"/>
          <p:cNvSpPr txBox="1"/>
          <p:nvPr/>
        </p:nvSpPr>
        <p:spPr>
          <a:xfrm>
            <a:off x="3810000" y="643466"/>
            <a:ext cx="5257800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Locate Supplement on Website</a:t>
            </a:r>
            <a:endParaRPr/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Download Rmd File</a:t>
            </a:r>
            <a:endParaRPr/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Rmd File on Computer</a:t>
            </a:r>
            <a:endParaRPr/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Knit the Rmd File to HTML format</a:t>
            </a:r>
            <a:endParaRPr/>
          </a:p>
          <a:p>
            <a:pPr indent="-762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View Graphs with Me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8D8D8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 txBox="1"/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9"/>
          <p:cNvPicPr preferRelativeResize="0"/>
          <p:nvPr/>
        </p:nvPicPr>
        <p:blipFill rotWithShape="1">
          <a:blip r:embed="rId3">
            <a:alphaModFix/>
          </a:blip>
          <a:srcRect b="0" l="8000" r="9399" t="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indent="0" lvl="0" marL="3429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marR="0" rtl="0" algn="l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t/>
            </a: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2018-08-19T01:44:24Z</dcterms:created>
  <dc:creator>Super Mario</dc:creator>
</cp:coreProperties>
</file>