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8" roundtripDataSignature="AMtx7mjq0nBUJQL3LjbNJDp+7lYH11Ce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18" Type="http://customschemas.google.com/relationships/presentationmetadata" Target="meta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2" name="Google Shape;122;p3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3" name="Google Shape;123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0" name="Google Shape;130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8" name="Google Shape;148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8" name="Google Shape;4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7" name="Google Shape;5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2" name="Google Shape;72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supermariogiacomazzo.com/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forms/d/e/1FAIpQLScYUoj02UhUatNfNTXq2joiDJ5RFA29H0pe9uCLYAy4eefHlw/viewform?usp=sf_link" TargetMode="External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hyperlink" Target="https://supermariogiacomazzo.github.io/STOR320_WEBSIT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hyperlink" Target="https://cran.r-project.org/" TargetMode="External"/><Relationship Id="rId5" Type="http://schemas.openxmlformats.org/officeDocument/2006/relationships/hyperlink" Target="https://www.rstudio.com/products/rstudio/#Desktop" TargetMode="External"/><Relationship Id="rId6" Type="http://schemas.openxmlformats.org/officeDocument/2006/relationships/hyperlink" Target="https://drive.google.com/file/d/1Wca-b3m6CTbBQqO7tUEh_CdD3xVgjYVb/view?usp=sharing" TargetMode="External"/><Relationship Id="rId7" Type="http://schemas.openxmlformats.org/officeDocument/2006/relationships/hyperlink" Target="https://drive.google.com/file/d/1XVF5v4MTBhIp_dq9MzTI0TtPfVrF6eaZ/view?usp=sharing" TargetMode="External"/><Relationship Id="rId8" Type="http://schemas.openxmlformats.org/officeDocument/2006/relationships/hyperlink" Target="https://drive.google.com/file/d/1gR7Yr9-pIZ-f315bZCXfDj9yPWaZDflD/view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hyperlink" Target="https://rmarkdown.rstudio.com/lesson-1.html" TargetMode="External"/><Relationship Id="rId5" Type="http://schemas.openxmlformats.org/officeDocument/2006/relationships/hyperlink" Target="https://drive.google.com/file/d/18x6JIRsASRmar21fNFcCz5u4tZdhJga8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/>
          <p:nvPr>
            <p:ph type="title"/>
          </p:nvPr>
        </p:nvSpPr>
        <p:spPr>
          <a:xfrm>
            <a:off x="5181600" y="2438400"/>
            <a:ext cx="3483937" cy="16250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0"/>
              <a:t>Welcome to the Show</a:t>
            </a:r>
            <a:endParaRPr/>
          </a:p>
        </p:txBody>
      </p:sp>
      <p:sp>
        <p:nvSpPr>
          <p:cNvPr id="181" name="Google Shape;181;p1"/>
          <p:cNvSpPr/>
          <p:nvPr/>
        </p:nvSpPr>
        <p:spPr>
          <a:xfrm flipH="1">
            <a:off x="0" y="0"/>
            <a:ext cx="4629586" cy="6858000"/>
          </a:xfrm>
          <a:custGeom>
            <a:rect b="b" l="l" r="r" t="t"/>
            <a:pathLst>
              <a:path extrusionOk="0" h="6858000" w="6172782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"/>
          <p:cNvPicPr preferRelativeResize="0"/>
          <p:nvPr/>
        </p:nvPicPr>
        <p:blipFill rotWithShape="1">
          <a:blip r:embed="rId3">
            <a:alphaModFix/>
          </a:blip>
          <a:srcRect b="0" l="16360" r="17759" t="0"/>
          <a:stretch/>
        </p:blipFill>
        <p:spPr>
          <a:xfrm>
            <a:off x="20" y="10"/>
            <a:ext cx="4518095" cy="6857990"/>
          </a:xfrm>
          <a:custGeom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"/>
          <p:cNvSpPr txBox="1"/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Closing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10"/>
          <p:cNvPicPr preferRelativeResize="0"/>
          <p:nvPr/>
        </p:nvPicPr>
        <p:blipFill rotWithShape="1">
          <a:blip r:embed="rId3">
            <a:alphaModFix/>
          </a:blip>
          <a:srcRect b="0" l="8000" r="9399" t="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0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0"/>
          <p:cNvSpPr txBox="1"/>
          <p:nvPr/>
        </p:nvSpPr>
        <p:spPr>
          <a:xfrm>
            <a:off x="3973322" y="643466"/>
            <a:ext cx="4851400" cy="59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Disperse and Make Reasonable Decisions</a:t>
            </a:r>
            <a:endParaRPr/>
          </a:p>
          <a:p>
            <a:pPr indent="0" lvl="0" marL="3429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 txBox="1"/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Who am I?</a:t>
            </a:r>
            <a:endParaRPr/>
          </a:p>
        </p:txBody>
      </p:sp>
      <p:sp>
        <p:nvSpPr>
          <p:cNvPr id="189" name="Google Shape;189;p2"/>
          <p:cNvSpPr txBox="1"/>
          <p:nvPr/>
        </p:nvSpPr>
        <p:spPr>
          <a:xfrm>
            <a:off x="3810000" y="643467"/>
            <a:ext cx="4851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Name: Mario Giacomazzo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Origin: Cleveland, OH</a:t>
            </a:r>
            <a:endParaRPr/>
          </a:p>
          <a:p>
            <a:pPr indent="-76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Undergrad: Baldwin-Wallace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Grad: Arizona State University</a:t>
            </a:r>
            <a:endParaRPr/>
          </a:p>
          <a:p>
            <a:pPr indent="-76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D16FF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D16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Personal Website</a:t>
            </a:r>
            <a:endParaRPr b="0" i="0" sz="2400" u="none" cap="none" strike="noStrike">
              <a:solidFill>
                <a:srgbClr val="0D16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Research Info</a:t>
            </a:r>
            <a:endParaRPr/>
          </a:p>
        </p:txBody>
      </p:sp>
      <p:pic>
        <p:nvPicPr>
          <p:cNvPr id="190" name="Google Shape;190;p2"/>
          <p:cNvPicPr preferRelativeResize="0"/>
          <p:nvPr/>
        </p:nvPicPr>
        <p:blipFill rotWithShape="1">
          <a:blip r:embed="rId4">
            <a:alphaModFix/>
          </a:blip>
          <a:srcRect b="0" l="8000" r="9399" t="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 txBox="1"/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Who are you?</a:t>
            </a:r>
            <a:endParaRPr/>
          </a:p>
        </p:txBody>
      </p:sp>
      <p:sp>
        <p:nvSpPr>
          <p:cNvPr id="197" name="Google Shape;197;p3"/>
          <p:cNvSpPr txBox="1"/>
          <p:nvPr/>
        </p:nvSpPr>
        <p:spPr>
          <a:xfrm>
            <a:off x="3810000" y="2275853"/>
            <a:ext cx="4851400" cy="2099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6000"/>
              <a:buFont typeface="Arial"/>
              <a:buNone/>
            </a:pPr>
            <a:r>
              <a:rPr b="1" i="0" lang="en-US" sz="6000" u="sng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Survey</a:t>
            </a:r>
            <a:endParaRPr b="1" i="0" sz="6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3"/>
          <p:cNvPicPr preferRelativeResize="0"/>
          <p:nvPr/>
        </p:nvPicPr>
        <p:blipFill rotWithShape="1">
          <a:blip r:embed="rId4">
            <a:alphaModFix/>
          </a:blip>
          <a:srcRect b="0" l="8000" r="9399" t="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"/>
          <p:cNvSpPr txBox="1"/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are We Here?</a:t>
            </a:r>
            <a:endParaRPr/>
          </a:p>
        </p:txBody>
      </p:sp>
      <p:sp>
        <p:nvSpPr>
          <p:cNvPr id="205" name="Google Shape;205;p4"/>
          <p:cNvSpPr txBox="1"/>
          <p:nvPr/>
        </p:nvSpPr>
        <p:spPr>
          <a:xfrm>
            <a:off x="3601720" y="4368928"/>
            <a:ext cx="5129365" cy="92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Definition: The easiest part of research</a:t>
            </a:r>
            <a:endParaRPr/>
          </a:p>
          <a:p>
            <a:pPr indent="-76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4"/>
          <p:cNvPicPr preferRelativeResize="0"/>
          <p:nvPr/>
        </p:nvPicPr>
        <p:blipFill rotWithShape="1">
          <a:blip r:embed="rId3">
            <a:alphaModFix/>
          </a:blip>
          <a:srcRect b="0" l="8000" r="9399" t="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6287" y="1752600"/>
            <a:ext cx="4904798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"/>
          <p:cNvSpPr txBox="1"/>
          <p:nvPr/>
        </p:nvSpPr>
        <p:spPr>
          <a:xfrm>
            <a:off x="3879685" y="643467"/>
            <a:ext cx="4851400" cy="92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Science</a:t>
            </a:r>
            <a:endParaRPr/>
          </a:p>
          <a:p>
            <a:pPr indent="-1270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"/>
          <p:cNvSpPr txBox="1"/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do I Need?</a:t>
            </a:r>
            <a:endParaRPr/>
          </a:p>
        </p:txBody>
      </p:sp>
      <p:pic>
        <p:nvPicPr>
          <p:cNvPr id="215" name="Google Shape;215;p5"/>
          <p:cNvPicPr preferRelativeResize="0"/>
          <p:nvPr/>
        </p:nvPicPr>
        <p:blipFill rotWithShape="1">
          <a:blip r:embed="rId3">
            <a:alphaModFix/>
          </a:blip>
          <a:srcRect b="0" l="8003" r="9399" t="0"/>
          <a:stretch/>
        </p:blipFill>
        <p:spPr>
          <a:xfrm>
            <a:off x="660103" y="3048000"/>
            <a:ext cx="2167973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5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Textbook: </a:t>
            </a:r>
            <a:endParaRPr/>
          </a:p>
          <a:p>
            <a:pPr indent="-76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Computer: We will actively use our laptops in every class.</a:t>
            </a:r>
            <a:endParaRPr/>
          </a:p>
          <a:p>
            <a:pPr indent="-76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 and RStudio Installed and Operational</a:t>
            </a:r>
            <a:endParaRPr/>
          </a:p>
          <a:p>
            <a:pPr indent="-76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High Tolerance for Pain and Agony</a:t>
            </a:r>
            <a:endParaRPr/>
          </a:p>
          <a:p>
            <a:pPr indent="-1016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667742"/>
            <a:ext cx="1918057" cy="2819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 txBox="1"/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will </a:t>
            </a:r>
            <a:r>
              <a:rPr lang="en-US" sz="2400">
                <a:solidFill>
                  <a:schemeClr val="lt1"/>
                </a:solidFill>
              </a:rPr>
              <a:t>We Do?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6"/>
          <p:cNvPicPr preferRelativeResize="0"/>
          <p:nvPr/>
        </p:nvPicPr>
        <p:blipFill rotWithShape="1">
          <a:blip r:embed="rId3">
            <a:alphaModFix/>
          </a:blip>
          <a:srcRect b="0" l="8000" r="9399" t="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6"/>
          <p:cNvSpPr txBox="1"/>
          <p:nvPr/>
        </p:nvSpPr>
        <p:spPr>
          <a:xfrm>
            <a:off x="3962400" y="7958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Course Website and Syllabus</a:t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In-Class Coding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Weekly Assignments</a:t>
            </a:r>
            <a:endParaRPr/>
          </a:p>
          <a:p>
            <a:pPr indent="-2286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Lab Work</a:t>
            </a:r>
            <a:endParaRPr/>
          </a:p>
          <a:p>
            <a:pPr indent="-2286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  <a:p>
            <a:pPr indent="-2286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Analyses</a:t>
            </a:r>
            <a:endParaRPr/>
          </a:p>
          <a:p>
            <a:pPr indent="0" lvl="1" marL="5143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Learn and Use Rmarkdown</a:t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Submit through Sakai</a:t>
            </a:r>
            <a:endParaRPr/>
          </a:p>
          <a:p>
            <a:pPr indent="-2286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Submit as HTML Files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"/>
          <p:cNvSpPr txBox="1"/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will </a:t>
            </a:r>
            <a:r>
              <a:rPr lang="en-US" sz="2400">
                <a:solidFill>
                  <a:schemeClr val="lt1"/>
                </a:solidFill>
              </a:rPr>
              <a:t>We Do?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7"/>
          <p:cNvPicPr preferRelativeResize="0"/>
          <p:nvPr/>
        </p:nvPicPr>
        <p:blipFill rotWithShape="1">
          <a:blip r:embed="rId3">
            <a:alphaModFix/>
          </a:blip>
          <a:srcRect b="0" l="8000" r="9399" t="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7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7"/>
          <p:cNvSpPr txBox="1"/>
          <p:nvPr/>
        </p:nvSpPr>
        <p:spPr>
          <a:xfrm>
            <a:off x="3962400" y="7958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Develop Skills that Turn into $$$</a:t>
            </a:r>
            <a:endParaRPr/>
          </a:p>
          <a:p>
            <a:pPr indent="-2286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Computer Programming</a:t>
            </a:r>
            <a:endParaRPr/>
          </a:p>
          <a:p>
            <a:pPr indent="-2286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Statistical Analyses</a:t>
            </a:r>
            <a:endParaRPr/>
          </a:p>
          <a:p>
            <a:pPr indent="-2286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Written and Verbal Communication Skills</a:t>
            </a:r>
            <a:endParaRPr/>
          </a:p>
          <a:p>
            <a:pPr indent="-2286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Creativity and Innovation</a:t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 txBox="1"/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Should I Do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8"/>
          <p:cNvPicPr preferRelativeResize="0"/>
          <p:nvPr/>
        </p:nvPicPr>
        <p:blipFill rotWithShape="1">
          <a:blip r:embed="rId3">
            <a:alphaModFix/>
          </a:blip>
          <a:srcRect b="0" l="8000" r="9399" t="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8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 txBox="1"/>
          <p:nvPr/>
        </p:nvSpPr>
        <p:spPr>
          <a:xfrm>
            <a:off x="3962400" y="675484"/>
            <a:ext cx="5181600" cy="59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Install R on Your Laptop</a:t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5143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Install Rstudio on Your Laptop</a:t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5143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Download the Textbooks</a:t>
            </a:r>
            <a:endParaRPr/>
          </a:p>
          <a:p>
            <a:pPr indent="-2286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R4DS</a:t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RP4DS</a:t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AoRP</a:t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5143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Read the Introduction to R4DS</a:t>
            </a:r>
            <a:endParaRPr/>
          </a:p>
          <a:p>
            <a:pPr indent="-76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Practice Programming with R for 10 minutes a day in RP4DS or AoRP</a:t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 txBox="1"/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Should I Do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9"/>
          <p:cNvPicPr preferRelativeResize="0"/>
          <p:nvPr/>
        </p:nvPicPr>
        <p:blipFill rotWithShape="1">
          <a:blip r:embed="rId3">
            <a:alphaModFix/>
          </a:blip>
          <a:srcRect b="0" l="8000" r="9399" t="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9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9"/>
          <p:cNvSpPr txBox="1"/>
          <p:nvPr/>
        </p:nvSpPr>
        <p:spPr>
          <a:xfrm>
            <a:off x="3962400" y="675484"/>
            <a:ext cx="5105400" cy="59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Run Your First RMarkdown File</a:t>
            </a:r>
            <a:endParaRPr/>
          </a:p>
          <a:p>
            <a:pPr indent="-2286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 of Rmarkdown</a:t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First Assignment: </a:t>
            </a:r>
            <a:r>
              <a:rPr b="0" i="0" lang="en-US" sz="2400" u="sng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HW 1</a:t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Steps: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Watch Video and Read About Rmarkdown</a:t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Open HW 1 Rmd File in R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Attempt to Knit the File to an HTML File and View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Read Book and Finish Lab 1</a:t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2018-08-19T01:44:24Z</dcterms:created>
  <dc:creator>Super Mario</dc:creator>
</cp:coreProperties>
</file>